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Futura Ultra-Bold" charset="1" panose="020B0802020204020204"/>
      <p:regular r:id="rId17"/>
    </p:embeddedFont>
    <p:embeddedFont>
      <p:font typeface="Futura" charset="1" panose="020B0502020204020303"/>
      <p:regular r:id="rId18"/>
    </p:embeddedFont>
    <p:embeddedFont>
      <p:font typeface="Ballpoint" charset="1" panose="00000000000000000000"/>
      <p:regular r:id="rId19"/>
    </p:embeddedFont>
    <p:embeddedFont>
      <p:font typeface="Aristotelica Pro Bold" charset="1" panose="00000800000000000000"/>
      <p:regular r:id="rId20"/>
    </p:embeddedFont>
    <p:embeddedFont>
      <p:font typeface="Aristotelica Pro" charset="1" panose="000005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jpeg" Type="http://schemas.openxmlformats.org/officeDocument/2006/relationships/image"/><Relationship Id="rId4" Target="../media/image15.jpe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jpeg" Type="http://schemas.openxmlformats.org/officeDocument/2006/relationships/image"/><Relationship Id="rId4" Target="../media/image2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113560" y="1188075"/>
            <a:ext cx="7174440" cy="9098925"/>
            <a:chOff x="0" y="0"/>
            <a:chExt cx="9565920" cy="121319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65894" cy="12131929"/>
            </a:xfrm>
            <a:custGeom>
              <a:avLst/>
              <a:gdLst/>
              <a:ahLst/>
              <a:cxnLst/>
              <a:rect r="r" b="b" t="t" l="l"/>
              <a:pathLst>
                <a:path h="12131929" w="9565894">
                  <a:moveTo>
                    <a:pt x="0" y="12131929"/>
                  </a:moveTo>
                  <a:lnTo>
                    <a:pt x="9565894" y="12131929"/>
                  </a:lnTo>
                  <a:lnTo>
                    <a:pt x="9565894" y="10708767"/>
                  </a:lnTo>
                  <a:lnTo>
                    <a:pt x="9565894" y="9285605"/>
                  </a:lnTo>
                  <a:lnTo>
                    <a:pt x="9565894" y="7629144"/>
                  </a:lnTo>
                  <a:lnTo>
                    <a:pt x="9565894" y="6206109"/>
                  </a:lnTo>
                  <a:lnTo>
                    <a:pt x="9565894" y="4782947"/>
                  </a:lnTo>
                  <a:lnTo>
                    <a:pt x="4782947" y="0"/>
                  </a:lnTo>
                  <a:lnTo>
                    <a:pt x="0" y="4782947"/>
                  </a:lnTo>
                  <a:lnTo>
                    <a:pt x="0" y="6206109"/>
                  </a:lnTo>
                  <a:lnTo>
                    <a:pt x="0" y="7629144"/>
                  </a:lnTo>
                  <a:lnTo>
                    <a:pt x="0" y="9285605"/>
                  </a:lnTo>
                  <a:lnTo>
                    <a:pt x="0" y="10708767"/>
                  </a:lnTo>
                  <a:close/>
                </a:path>
              </a:pathLst>
            </a:custGeom>
            <a:solidFill>
              <a:srgbClr val="DDDDDD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3485896"/>
            <a:ext cx="7918131" cy="429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b="true" sz="9000">
                <a:solidFill>
                  <a:srgbClr val="E72929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Work</a:t>
            </a:r>
          </a:p>
          <a:p>
            <a:pPr algn="l">
              <a:lnSpc>
                <a:spcPts val="10800"/>
              </a:lnSpc>
            </a:pPr>
            <a:r>
              <a:rPr lang="en-US" b="true" sz="9000">
                <a:solidFill>
                  <a:srgbClr val="E72929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Performance</a:t>
            </a:r>
          </a:p>
          <a:p>
            <a:pPr algn="l">
              <a:lnSpc>
                <a:spcPts val="10800"/>
              </a:lnSpc>
            </a:pPr>
            <a:r>
              <a:rPr lang="en-US" b="true" sz="9000">
                <a:solidFill>
                  <a:srgbClr val="E72929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Report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526340" y="0"/>
            <a:ext cx="7174440" cy="6964251"/>
            <a:chOff x="0" y="0"/>
            <a:chExt cx="9565920" cy="92856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565894" cy="9285605"/>
            </a:xfrm>
            <a:custGeom>
              <a:avLst/>
              <a:gdLst/>
              <a:ahLst/>
              <a:cxnLst/>
              <a:rect r="r" b="b" t="t" l="l"/>
              <a:pathLst>
                <a:path h="9285605" w="9565894">
                  <a:moveTo>
                    <a:pt x="4782947" y="9285605"/>
                  </a:moveTo>
                  <a:lnTo>
                    <a:pt x="9565894" y="4502658"/>
                  </a:lnTo>
                  <a:lnTo>
                    <a:pt x="9565894" y="0"/>
                  </a:lnTo>
                  <a:lnTo>
                    <a:pt x="0" y="0"/>
                  </a:lnTo>
                  <a:lnTo>
                    <a:pt x="0" y="4502658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237181" y="2209800"/>
            <a:ext cx="6927198" cy="6927198"/>
            <a:chOff x="0" y="0"/>
            <a:chExt cx="9236264" cy="92362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236202" cy="9236202"/>
            </a:xfrm>
            <a:custGeom>
              <a:avLst/>
              <a:gdLst/>
              <a:ahLst/>
              <a:cxnLst/>
              <a:rect r="r" b="b" t="t" l="l"/>
              <a:pathLst>
                <a:path h="9236202" w="9236202">
                  <a:moveTo>
                    <a:pt x="0" y="4618101"/>
                  </a:moveTo>
                  <a:lnTo>
                    <a:pt x="4618101" y="0"/>
                  </a:lnTo>
                  <a:lnTo>
                    <a:pt x="9236202" y="4618101"/>
                  </a:lnTo>
                  <a:lnTo>
                    <a:pt x="4618101" y="9236202"/>
                  </a:lnTo>
                  <a:close/>
                </a:path>
              </a:pathLst>
            </a:custGeom>
            <a:solidFill>
              <a:srgbClr val="DDDDDD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953461" y="2926080"/>
            <a:ext cx="5494638" cy="5494638"/>
            <a:chOff x="0" y="0"/>
            <a:chExt cx="7326184" cy="732618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326122" cy="7326122"/>
            </a:xfrm>
            <a:custGeom>
              <a:avLst/>
              <a:gdLst/>
              <a:ahLst/>
              <a:cxnLst/>
              <a:rect r="r" b="b" t="t" l="l"/>
              <a:pathLst>
                <a:path h="7326122" w="7326122">
                  <a:moveTo>
                    <a:pt x="0" y="3663061"/>
                  </a:moveTo>
                  <a:lnTo>
                    <a:pt x="3663061" y="0"/>
                  </a:lnTo>
                  <a:lnTo>
                    <a:pt x="7326122" y="3663061"/>
                  </a:lnTo>
                  <a:lnTo>
                    <a:pt x="3663061" y="7326122"/>
                  </a:ln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674399" y="5673399"/>
            <a:ext cx="4613601" cy="4613601"/>
            <a:chOff x="0" y="0"/>
            <a:chExt cx="6151468" cy="615146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151499" cy="6151499"/>
            </a:xfrm>
            <a:custGeom>
              <a:avLst/>
              <a:gdLst/>
              <a:ahLst/>
              <a:cxnLst/>
              <a:rect r="r" b="b" t="t" l="l"/>
              <a:pathLst>
                <a:path h="6151499" w="6151499">
                  <a:moveTo>
                    <a:pt x="6151499" y="6151499"/>
                  </a:moveTo>
                  <a:lnTo>
                    <a:pt x="6151499" y="0"/>
                  </a:lnTo>
                  <a:lnTo>
                    <a:pt x="0" y="6151499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028700" y="1028700"/>
            <a:ext cx="595446" cy="701275"/>
          </a:xfrm>
          <a:custGeom>
            <a:avLst/>
            <a:gdLst/>
            <a:ahLst/>
            <a:cxnLst/>
            <a:rect r="r" b="b" t="t" l="l"/>
            <a:pathLst>
              <a:path h="701275" w="595446">
                <a:moveTo>
                  <a:pt x="0" y="0"/>
                </a:moveTo>
                <a:lnTo>
                  <a:pt x="595446" y="0"/>
                </a:lnTo>
                <a:lnTo>
                  <a:pt x="595446" y="701275"/>
                </a:lnTo>
                <a:lnTo>
                  <a:pt x="0" y="7012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65087" y="947855"/>
            <a:ext cx="2683682" cy="643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 spc="-55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Liceria &amp; Co.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8201643"/>
            <a:ext cx="4406828" cy="1282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 spc="-55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Call Now.</a:t>
            </a:r>
          </a:p>
          <a:p>
            <a:pPr algn="l">
              <a:lnSpc>
                <a:spcPts val="5039"/>
              </a:lnSpc>
            </a:pPr>
            <a:r>
              <a:rPr lang="en-US" sz="2799" spc="-55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+123-456-7890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985918"/>
            <a:ext cx="18288000" cy="4301082"/>
            <a:chOff x="0" y="0"/>
            <a:chExt cx="24384000" cy="57347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5734812"/>
            </a:xfrm>
            <a:custGeom>
              <a:avLst/>
              <a:gdLst/>
              <a:ahLst/>
              <a:cxnLst/>
              <a:rect r="r" b="b" t="t" l="l"/>
              <a:pathLst>
                <a:path h="5734812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734812"/>
                  </a:lnTo>
                  <a:lnTo>
                    <a:pt x="0" y="5734812"/>
                  </a:lnTo>
                  <a:close/>
                </a:path>
              </a:pathLst>
            </a:custGeom>
            <a:blipFill>
              <a:blip r:embed="rId2"/>
              <a:stretch>
                <a:fillRect l="0" t="-116230" r="0" b="-2240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8146473" y="4988391"/>
            <a:ext cx="1995054" cy="1995054"/>
            <a:chOff x="0" y="0"/>
            <a:chExt cx="2660072" cy="26600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60015" cy="2660015"/>
            </a:xfrm>
            <a:custGeom>
              <a:avLst/>
              <a:gdLst/>
              <a:ahLst/>
              <a:cxnLst/>
              <a:rect r="r" b="b" t="t" l="l"/>
              <a:pathLst>
                <a:path h="2660015" w="2660015">
                  <a:moveTo>
                    <a:pt x="0" y="1330071"/>
                  </a:moveTo>
                  <a:cubicBezTo>
                    <a:pt x="0" y="595503"/>
                    <a:pt x="595503" y="0"/>
                    <a:pt x="1330071" y="0"/>
                  </a:cubicBezTo>
                  <a:cubicBezTo>
                    <a:pt x="2064639" y="0"/>
                    <a:pt x="2660015" y="595503"/>
                    <a:pt x="2660015" y="1330071"/>
                  </a:cubicBezTo>
                  <a:cubicBezTo>
                    <a:pt x="2660015" y="2064639"/>
                    <a:pt x="2064639" y="2660015"/>
                    <a:pt x="1330071" y="2660015"/>
                  </a:cubicBezTo>
                  <a:cubicBezTo>
                    <a:pt x="595503" y="2660015"/>
                    <a:pt x="0" y="2064639"/>
                    <a:pt x="0" y="13300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8211596" y="5053514"/>
            <a:ext cx="1864809" cy="1864809"/>
            <a:chOff x="0" y="0"/>
            <a:chExt cx="2486412" cy="24864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86406" cy="2486406"/>
            </a:xfrm>
            <a:custGeom>
              <a:avLst/>
              <a:gdLst/>
              <a:ahLst/>
              <a:cxnLst/>
              <a:rect r="r" b="b" t="t" l="l"/>
              <a:pathLst>
                <a:path h="2486406" w="2486406">
                  <a:moveTo>
                    <a:pt x="0" y="1243203"/>
                  </a:moveTo>
                  <a:cubicBezTo>
                    <a:pt x="0" y="556641"/>
                    <a:pt x="556641" y="0"/>
                    <a:pt x="1243203" y="0"/>
                  </a:cubicBezTo>
                  <a:cubicBezTo>
                    <a:pt x="1929765" y="0"/>
                    <a:pt x="2486406" y="556641"/>
                    <a:pt x="2486406" y="1243203"/>
                  </a:cubicBezTo>
                  <a:cubicBezTo>
                    <a:pt x="2486406" y="1929765"/>
                    <a:pt x="1929765" y="2486406"/>
                    <a:pt x="1243203" y="2486406"/>
                  </a:cubicBezTo>
                  <a:cubicBezTo>
                    <a:pt x="556641" y="2486406"/>
                    <a:pt x="0" y="1929765"/>
                    <a:pt x="0" y="1243203"/>
                  </a:cubicBez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519746"/>
            <a:ext cx="9144000" cy="1165718"/>
            <a:chOff x="0" y="0"/>
            <a:chExt cx="12192000" cy="15542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192000" cy="1554226"/>
            </a:xfrm>
            <a:custGeom>
              <a:avLst/>
              <a:gdLst/>
              <a:ahLst/>
              <a:cxnLst/>
              <a:rect r="r" b="b" t="t" l="l"/>
              <a:pathLst>
                <a:path h="1554226" w="12192000">
                  <a:moveTo>
                    <a:pt x="0" y="0"/>
                  </a:moveTo>
                  <a:lnTo>
                    <a:pt x="2458720" y="0"/>
                  </a:lnTo>
                  <a:lnTo>
                    <a:pt x="2600960" y="0"/>
                  </a:lnTo>
                  <a:lnTo>
                    <a:pt x="4871720" y="0"/>
                  </a:lnTo>
                  <a:lnTo>
                    <a:pt x="5059680" y="0"/>
                  </a:lnTo>
                  <a:lnTo>
                    <a:pt x="5603367" y="0"/>
                  </a:lnTo>
                  <a:lnTo>
                    <a:pt x="5623560" y="0"/>
                  </a:lnTo>
                  <a:lnTo>
                    <a:pt x="6355207" y="0"/>
                  </a:lnTo>
                  <a:lnTo>
                    <a:pt x="7330440" y="0"/>
                  </a:lnTo>
                  <a:lnTo>
                    <a:pt x="7472680" y="0"/>
                  </a:lnTo>
                  <a:lnTo>
                    <a:pt x="8062087" y="0"/>
                  </a:lnTo>
                  <a:lnTo>
                    <a:pt x="8082280" y="0"/>
                  </a:lnTo>
                  <a:lnTo>
                    <a:pt x="8204327" y="0"/>
                  </a:lnTo>
                  <a:lnTo>
                    <a:pt x="8224520" y="0"/>
                  </a:lnTo>
                  <a:lnTo>
                    <a:pt x="8813927" y="0"/>
                  </a:lnTo>
                  <a:lnTo>
                    <a:pt x="8956167" y="0"/>
                  </a:lnTo>
                  <a:lnTo>
                    <a:pt x="9931400" y="0"/>
                  </a:lnTo>
                  <a:lnTo>
                    <a:pt x="10663047" y="0"/>
                  </a:lnTo>
                  <a:lnTo>
                    <a:pt x="10683240" y="0"/>
                  </a:lnTo>
                  <a:lnTo>
                    <a:pt x="11414887" y="0"/>
                  </a:lnTo>
                  <a:lnTo>
                    <a:pt x="12192000" y="777113"/>
                  </a:lnTo>
                  <a:lnTo>
                    <a:pt x="11414887" y="1554226"/>
                  </a:lnTo>
                  <a:lnTo>
                    <a:pt x="10683240" y="1554226"/>
                  </a:lnTo>
                  <a:lnTo>
                    <a:pt x="10663047" y="1554226"/>
                  </a:lnTo>
                  <a:lnTo>
                    <a:pt x="9931400" y="1554226"/>
                  </a:lnTo>
                  <a:lnTo>
                    <a:pt x="8956167" y="1554226"/>
                  </a:lnTo>
                  <a:lnTo>
                    <a:pt x="8813927" y="1554226"/>
                  </a:lnTo>
                  <a:lnTo>
                    <a:pt x="8224520" y="1554226"/>
                  </a:lnTo>
                  <a:lnTo>
                    <a:pt x="8204326" y="1554226"/>
                  </a:lnTo>
                  <a:lnTo>
                    <a:pt x="8082280" y="1554226"/>
                  </a:lnTo>
                  <a:lnTo>
                    <a:pt x="8062087" y="1554226"/>
                  </a:lnTo>
                  <a:lnTo>
                    <a:pt x="7472680" y="1554226"/>
                  </a:lnTo>
                  <a:lnTo>
                    <a:pt x="7330440" y="1554226"/>
                  </a:lnTo>
                  <a:lnTo>
                    <a:pt x="6355207" y="1554226"/>
                  </a:lnTo>
                  <a:lnTo>
                    <a:pt x="5623560" y="1554226"/>
                  </a:lnTo>
                  <a:lnTo>
                    <a:pt x="5603367" y="1554226"/>
                  </a:lnTo>
                  <a:lnTo>
                    <a:pt x="5059680" y="1554226"/>
                  </a:lnTo>
                  <a:lnTo>
                    <a:pt x="4871720" y="1554226"/>
                  </a:lnTo>
                  <a:lnTo>
                    <a:pt x="2600960" y="1554226"/>
                  </a:lnTo>
                  <a:lnTo>
                    <a:pt x="2458720" y="1554226"/>
                  </a:lnTo>
                  <a:lnTo>
                    <a:pt x="0" y="1554226"/>
                  </a:lnTo>
                  <a:close/>
                </a:path>
              </a:pathLst>
            </a:custGeom>
            <a:solidFill>
              <a:srgbClr val="DDDDD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0" y="519746"/>
            <a:ext cx="936307" cy="1165718"/>
            <a:chOff x="0" y="0"/>
            <a:chExt cx="1248410" cy="15542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48410" cy="1554353"/>
            </a:xfrm>
            <a:custGeom>
              <a:avLst/>
              <a:gdLst/>
              <a:ahLst/>
              <a:cxnLst/>
              <a:rect r="r" b="b" t="t" l="l"/>
              <a:pathLst>
                <a:path h="1554353" w="1248410">
                  <a:moveTo>
                    <a:pt x="0" y="0"/>
                  </a:moveTo>
                  <a:lnTo>
                    <a:pt x="471297" y="0"/>
                  </a:lnTo>
                  <a:lnTo>
                    <a:pt x="1248410" y="777113"/>
                  </a:lnTo>
                  <a:lnTo>
                    <a:pt x="471297" y="1554353"/>
                  </a:lnTo>
                  <a:lnTo>
                    <a:pt x="0" y="1554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8759130" y="5568406"/>
            <a:ext cx="769740" cy="835024"/>
          </a:xfrm>
          <a:custGeom>
            <a:avLst/>
            <a:gdLst/>
            <a:ahLst/>
            <a:cxnLst/>
            <a:rect r="r" b="b" t="t" l="l"/>
            <a:pathLst>
              <a:path h="835024" w="769740">
                <a:moveTo>
                  <a:pt x="0" y="0"/>
                </a:moveTo>
                <a:lnTo>
                  <a:pt x="769740" y="0"/>
                </a:lnTo>
                <a:lnTo>
                  <a:pt x="769740" y="835024"/>
                </a:lnTo>
                <a:lnTo>
                  <a:pt x="0" y="8350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935487" y="3255397"/>
            <a:ext cx="441702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true">
                <a:solidFill>
                  <a:srgbClr val="E72929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Future goals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779363"/>
            <a:ext cx="16230600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18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In the future, Liceria &amp; Co. will continue to be committed to innovation and development. We plan to launch 5 new products in the next two years to further expand our market share. At the same time, we will strengthen in - depth cooperation with partners to jointly develop new business areas. In terms of technology.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754942"/>
            <a:ext cx="7182896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true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Future Goals and Strategies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113560" y="1188075"/>
            <a:ext cx="7174440" cy="9098925"/>
            <a:chOff x="0" y="0"/>
            <a:chExt cx="9565920" cy="121319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65894" cy="12131929"/>
            </a:xfrm>
            <a:custGeom>
              <a:avLst/>
              <a:gdLst/>
              <a:ahLst/>
              <a:cxnLst/>
              <a:rect r="r" b="b" t="t" l="l"/>
              <a:pathLst>
                <a:path h="12131929" w="9565894">
                  <a:moveTo>
                    <a:pt x="0" y="12131929"/>
                  </a:moveTo>
                  <a:lnTo>
                    <a:pt x="9565894" y="12131929"/>
                  </a:lnTo>
                  <a:lnTo>
                    <a:pt x="9565894" y="10708767"/>
                  </a:lnTo>
                  <a:lnTo>
                    <a:pt x="9565894" y="9285605"/>
                  </a:lnTo>
                  <a:lnTo>
                    <a:pt x="9565894" y="7629144"/>
                  </a:lnTo>
                  <a:lnTo>
                    <a:pt x="9565894" y="6206109"/>
                  </a:lnTo>
                  <a:lnTo>
                    <a:pt x="9565894" y="4782947"/>
                  </a:lnTo>
                  <a:lnTo>
                    <a:pt x="4782947" y="0"/>
                  </a:lnTo>
                  <a:lnTo>
                    <a:pt x="0" y="4782947"/>
                  </a:lnTo>
                  <a:lnTo>
                    <a:pt x="0" y="6206109"/>
                  </a:lnTo>
                  <a:lnTo>
                    <a:pt x="0" y="7629144"/>
                  </a:lnTo>
                  <a:lnTo>
                    <a:pt x="0" y="9285605"/>
                  </a:lnTo>
                  <a:lnTo>
                    <a:pt x="0" y="10708767"/>
                  </a:lnTo>
                  <a:close/>
                </a:path>
              </a:pathLst>
            </a:custGeom>
            <a:solidFill>
              <a:srgbClr val="DDDDDD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4708300"/>
            <a:ext cx="7918131" cy="292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true">
                <a:solidFill>
                  <a:srgbClr val="E72929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Thank</a:t>
            </a:r>
          </a:p>
          <a:p>
            <a:pPr algn="l">
              <a:lnSpc>
                <a:spcPts val="10800"/>
              </a:lnSpc>
            </a:pPr>
            <a:r>
              <a:rPr lang="en-US" b="true" sz="9000">
                <a:solidFill>
                  <a:srgbClr val="E72929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You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526340" y="0"/>
            <a:ext cx="7174440" cy="6964251"/>
            <a:chOff x="0" y="0"/>
            <a:chExt cx="9565920" cy="92856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565894" cy="9285605"/>
            </a:xfrm>
            <a:custGeom>
              <a:avLst/>
              <a:gdLst/>
              <a:ahLst/>
              <a:cxnLst/>
              <a:rect r="r" b="b" t="t" l="l"/>
              <a:pathLst>
                <a:path h="9285605" w="9565894">
                  <a:moveTo>
                    <a:pt x="4782947" y="9285605"/>
                  </a:moveTo>
                  <a:lnTo>
                    <a:pt x="9565894" y="4502658"/>
                  </a:lnTo>
                  <a:lnTo>
                    <a:pt x="9565894" y="0"/>
                  </a:lnTo>
                  <a:lnTo>
                    <a:pt x="0" y="0"/>
                  </a:lnTo>
                  <a:lnTo>
                    <a:pt x="0" y="4502658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237181" y="2209800"/>
            <a:ext cx="6927198" cy="6927198"/>
            <a:chOff x="0" y="0"/>
            <a:chExt cx="9236264" cy="92362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236202" cy="9236202"/>
            </a:xfrm>
            <a:custGeom>
              <a:avLst/>
              <a:gdLst/>
              <a:ahLst/>
              <a:cxnLst/>
              <a:rect r="r" b="b" t="t" l="l"/>
              <a:pathLst>
                <a:path h="9236202" w="9236202">
                  <a:moveTo>
                    <a:pt x="0" y="4618101"/>
                  </a:moveTo>
                  <a:lnTo>
                    <a:pt x="4618101" y="0"/>
                  </a:lnTo>
                  <a:lnTo>
                    <a:pt x="9236202" y="4618101"/>
                  </a:lnTo>
                  <a:lnTo>
                    <a:pt x="4618101" y="9236202"/>
                  </a:lnTo>
                  <a:close/>
                </a:path>
              </a:pathLst>
            </a:custGeom>
            <a:solidFill>
              <a:srgbClr val="DDDDDD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953461" y="2926080"/>
            <a:ext cx="5494638" cy="5494638"/>
            <a:chOff x="0" y="0"/>
            <a:chExt cx="7326184" cy="732618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326122" cy="7326122"/>
            </a:xfrm>
            <a:custGeom>
              <a:avLst/>
              <a:gdLst/>
              <a:ahLst/>
              <a:cxnLst/>
              <a:rect r="r" b="b" t="t" l="l"/>
              <a:pathLst>
                <a:path h="7326122" w="7326122">
                  <a:moveTo>
                    <a:pt x="0" y="3663061"/>
                  </a:moveTo>
                  <a:lnTo>
                    <a:pt x="3663061" y="0"/>
                  </a:lnTo>
                  <a:lnTo>
                    <a:pt x="7326122" y="3663061"/>
                  </a:lnTo>
                  <a:lnTo>
                    <a:pt x="3663061" y="7326122"/>
                  </a:lnTo>
                  <a:close/>
                </a:path>
              </a:pathLst>
            </a:custGeom>
            <a:blipFill>
              <a:blip r:embed="rId2"/>
              <a:stretch>
                <a:fillRect l="-12180" t="0" r="-37912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674399" y="5673399"/>
            <a:ext cx="4613601" cy="4613601"/>
            <a:chOff x="0" y="0"/>
            <a:chExt cx="6151468" cy="615146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151499" cy="6151499"/>
            </a:xfrm>
            <a:custGeom>
              <a:avLst/>
              <a:gdLst/>
              <a:ahLst/>
              <a:cxnLst/>
              <a:rect r="r" b="b" t="t" l="l"/>
              <a:pathLst>
                <a:path h="6151499" w="6151499">
                  <a:moveTo>
                    <a:pt x="6151499" y="6151499"/>
                  </a:moveTo>
                  <a:lnTo>
                    <a:pt x="6151499" y="0"/>
                  </a:lnTo>
                  <a:lnTo>
                    <a:pt x="0" y="6151499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028700" y="1028700"/>
            <a:ext cx="595446" cy="701275"/>
          </a:xfrm>
          <a:custGeom>
            <a:avLst/>
            <a:gdLst/>
            <a:ahLst/>
            <a:cxnLst/>
            <a:rect r="r" b="b" t="t" l="l"/>
            <a:pathLst>
              <a:path h="701275" w="595446">
                <a:moveTo>
                  <a:pt x="0" y="0"/>
                </a:moveTo>
                <a:lnTo>
                  <a:pt x="595446" y="0"/>
                </a:lnTo>
                <a:lnTo>
                  <a:pt x="595446" y="701275"/>
                </a:lnTo>
                <a:lnTo>
                  <a:pt x="0" y="7012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65087" y="947855"/>
            <a:ext cx="2683682" cy="643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 spc="-55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Liceria &amp; Co.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8201643"/>
            <a:ext cx="4406828" cy="1282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 spc="-55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Call Now.</a:t>
            </a:r>
          </a:p>
          <a:p>
            <a:pPr algn="l">
              <a:lnSpc>
                <a:spcPts val="5039"/>
              </a:lnSpc>
            </a:pPr>
            <a:r>
              <a:rPr lang="en-US" sz="2799" spc="-55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+123-456-7890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19746"/>
            <a:ext cx="9144000" cy="1165718"/>
            <a:chOff x="0" y="0"/>
            <a:chExt cx="12192000" cy="15542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192000" cy="1554226"/>
            </a:xfrm>
            <a:custGeom>
              <a:avLst/>
              <a:gdLst/>
              <a:ahLst/>
              <a:cxnLst/>
              <a:rect r="r" b="b" t="t" l="l"/>
              <a:pathLst>
                <a:path h="1554226" w="12192000">
                  <a:moveTo>
                    <a:pt x="0" y="0"/>
                  </a:moveTo>
                  <a:lnTo>
                    <a:pt x="2458720" y="0"/>
                  </a:lnTo>
                  <a:lnTo>
                    <a:pt x="2600960" y="0"/>
                  </a:lnTo>
                  <a:lnTo>
                    <a:pt x="4871720" y="0"/>
                  </a:lnTo>
                  <a:lnTo>
                    <a:pt x="5059680" y="0"/>
                  </a:lnTo>
                  <a:lnTo>
                    <a:pt x="5603367" y="0"/>
                  </a:lnTo>
                  <a:lnTo>
                    <a:pt x="5623560" y="0"/>
                  </a:lnTo>
                  <a:lnTo>
                    <a:pt x="6355207" y="0"/>
                  </a:lnTo>
                  <a:lnTo>
                    <a:pt x="7330440" y="0"/>
                  </a:lnTo>
                  <a:lnTo>
                    <a:pt x="7472680" y="0"/>
                  </a:lnTo>
                  <a:lnTo>
                    <a:pt x="8062087" y="0"/>
                  </a:lnTo>
                  <a:lnTo>
                    <a:pt x="8082280" y="0"/>
                  </a:lnTo>
                  <a:lnTo>
                    <a:pt x="8204327" y="0"/>
                  </a:lnTo>
                  <a:lnTo>
                    <a:pt x="8224520" y="0"/>
                  </a:lnTo>
                  <a:lnTo>
                    <a:pt x="8813927" y="0"/>
                  </a:lnTo>
                  <a:lnTo>
                    <a:pt x="8956167" y="0"/>
                  </a:lnTo>
                  <a:lnTo>
                    <a:pt x="9931400" y="0"/>
                  </a:lnTo>
                  <a:lnTo>
                    <a:pt x="10663047" y="0"/>
                  </a:lnTo>
                  <a:lnTo>
                    <a:pt x="10683240" y="0"/>
                  </a:lnTo>
                  <a:lnTo>
                    <a:pt x="11414887" y="0"/>
                  </a:lnTo>
                  <a:lnTo>
                    <a:pt x="12192000" y="777113"/>
                  </a:lnTo>
                  <a:lnTo>
                    <a:pt x="11414887" y="1554226"/>
                  </a:lnTo>
                  <a:lnTo>
                    <a:pt x="10683240" y="1554226"/>
                  </a:lnTo>
                  <a:lnTo>
                    <a:pt x="10663047" y="1554226"/>
                  </a:lnTo>
                  <a:lnTo>
                    <a:pt x="9931400" y="1554226"/>
                  </a:lnTo>
                  <a:lnTo>
                    <a:pt x="8956167" y="1554226"/>
                  </a:lnTo>
                  <a:lnTo>
                    <a:pt x="8813927" y="1554226"/>
                  </a:lnTo>
                  <a:lnTo>
                    <a:pt x="8224520" y="1554226"/>
                  </a:lnTo>
                  <a:lnTo>
                    <a:pt x="8204326" y="1554226"/>
                  </a:lnTo>
                  <a:lnTo>
                    <a:pt x="8082280" y="1554226"/>
                  </a:lnTo>
                  <a:lnTo>
                    <a:pt x="8062087" y="1554226"/>
                  </a:lnTo>
                  <a:lnTo>
                    <a:pt x="7472680" y="1554226"/>
                  </a:lnTo>
                  <a:lnTo>
                    <a:pt x="7330440" y="1554226"/>
                  </a:lnTo>
                  <a:lnTo>
                    <a:pt x="6355207" y="1554226"/>
                  </a:lnTo>
                  <a:lnTo>
                    <a:pt x="5623560" y="1554226"/>
                  </a:lnTo>
                  <a:lnTo>
                    <a:pt x="5603367" y="1554226"/>
                  </a:lnTo>
                  <a:lnTo>
                    <a:pt x="5059680" y="1554226"/>
                  </a:lnTo>
                  <a:lnTo>
                    <a:pt x="4871720" y="1554226"/>
                  </a:lnTo>
                  <a:lnTo>
                    <a:pt x="2600960" y="1554226"/>
                  </a:lnTo>
                  <a:lnTo>
                    <a:pt x="2458720" y="1554226"/>
                  </a:lnTo>
                  <a:lnTo>
                    <a:pt x="0" y="1554226"/>
                  </a:lnTo>
                  <a:close/>
                </a:path>
              </a:pathLst>
            </a:custGeom>
            <a:solidFill>
              <a:srgbClr val="DDDDDD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754942"/>
            <a:ext cx="6375082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true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Introduction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0" y="519746"/>
            <a:ext cx="936307" cy="1165718"/>
            <a:chOff x="0" y="0"/>
            <a:chExt cx="1248410" cy="15542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48410" cy="1554353"/>
            </a:xfrm>
            <a:custGeom>
              <a:avLst/>
              <a:gdLst/>
              <a:ahLst/>
              <a:cxnLst/>
              <a:rect r="r" b="b" t="t" l="l"/>
              <a:pathLst>
                <a:path h="1554353" w="1248410">
                  <a:moveTo>
                    <a:pt x="0" y="0"/>
                  </a:moveTo>
                  <a:lnTo>
                    <a:pt x="471297" y="0"/>
                  </a:lnTo>
                  <a:lnTo>
                    <a:pt x="1248410" y="777113"/>
                  </a:lnTo>
                  <a:lnTo>
                    <a:pt x="471297" y="1554353"/>
                  </a:lnTo>
                  <a:lnTo>
                    <a:pt x="0" y="1554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3276352"/>
            <a:ext cx="8101012" cy="5599761"/>
            <a:chOff x="0" y="0"/>
            <a:chExt cx="10801350" cy="74663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801350" cy="7466330"/>
            </a:xfrm>
            <a:custGeom>
              <a:avLst/>
              <a:gdLst/>
              <a:ahLst/>
              <a:cxnLst/>
              <a:rect r="r" b="b" t="t" l="l"/>
              <a:pathLst>
                <a:path h="7466330" w="10801350">
                  <a:moveTo>
                    <a:pt x="0" y="0"/>
                  </a:moveTo>
                  <a:lnTo>
                    <a:pt x="10801350" y="0"/>
                  </a:lnTo>
                  <a:lnTo>
                    <a:pt x="10801350" y="7466330"/>
                  </a:lnTo>
                  <a:lnTo>
                    <a:pt x="0" y="7466330"/>
                  </a:lnTo>
                  <a:close/>
                </a:path>
              </a:pathLst>
            </a:custGeom>
            <a:blipFill>
              <a:blip r:embed="rId2"/>
              <a:stretch>
                <a:fillRect l="-1875" t="0" r="-1875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59133" y="4344543"/>
            <a:ext cx="700016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E72929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Overview of the main objectives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59133" y="4868508"/>
            <a:ext cx="7000167" cy="287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This work performance report aims to comprehensively summarize the work of Liceria &amp; Co. over the past period. By elaborating on main objectives, company overview, work achievements, and other aspects, it presents the company's overall performance and provides a reference for future development. We will review the achievements made, analyze the challenges faced, and clarify the future development direction.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19746"/>
            <a:ext cx="9144000" cy="1165718"/>
            <a:chOff x="0" y="0"/>
            <a:chExt cx="12192000" cy="15542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192000" cy="1554226"/>
            </a:xfrm>
            <a:custGeom>
              <a:avLst/>
              <a:gdLst/>
              <a:ahLst/>
              <a:cxnLst/>
              <a:rect r="r" b="b" t="t" l="l"/>
              <a:pathLst>
                <a:path h="1554226" w="12192000">
                  <a:moveTo>
                    <a:pt x="0" y="0"/>
                  </a:moveTo>
                  <a:lnTo>
                    <a:pt x="2458720" y="0"/>
                  </a:lnTo>
                  <a:lnTo>
                    <a:pt x="2600960" y="0"/>
                  </a:lnTo>
                  <a:lnTo>
                    <a:pt x="4871720" y="0"/>
                  </a:lnTo>
                  <a:lnTo>
                    <a:pt x="5059680" y="0"/>
                  </a:lnTo>
                  <a:lnTo>
                    <a:pt x="5603367" y="0"/>
                  </a:lnTo>
                  <a:lnTo>
                    <a:pt x="5623560" y="0"/>
                  </a:lnTo>
                  <a:lnTo>
                    <a:pt x="6355207" y="0"/>
                  </a:lnTo>
                  <a:lnTo>
                    <a:pt x="7330440" y="0"/>
                  </a:lnTo>
                  <a:lnTo>
                    <a:pt x="7472680" y="0"/>
                  </a:lnTo>
                  <a:lnTo>
                    <a:pt x="8062087" y="0"/>
                  </a:lnTo>
                  <a:lnTo>
                    <a:pt x="8082280" y="0"/>
                  </a:lnTo>
                  <a:lnTo>
                    <a:pt x="8204327" y="0"/>
                  </a:lnTo>
                  <a:lnTo>
                    <a:pt x="8224520" y="0"/>
                  </a:lnTo>
                  <a:lnTo>
                    <a:pt x="8813927" y="0"/>
                  </a:lnTo>
                  <a:lnTo>
                    <a:pt x="8956167" y="0"/>
                  </a:lnTo>
                  <a:lnTo>
                    <a:pt x="9931400" y="0"/>
                  </a:lnTo>
                  <a:lnTo>
                    <a:pt x="10663047" y="0"/>
                  </a:lnTo>
                  <a:lnTo>
                    <a:pt x="10683240" y="0"/>
                  </a:lnTo>
                  <a:lnTo>
                    <a:pt x="11414887" y="0"/>
                  </a:lnTo>
                  <a:lnTo>
                    <a:pt x="12192000" y="777113"/>
                  </a:lnTo>
                  <a:lnTo>
                    <a:pt x="11414887" y="1554226"/>
                  </a:lnTo>
                  <a:lnTo>
                    <a:pt x="10683240" y="1554226"/>
                  </a:lnTo>
                  <a:lnTo>
                    <a:pt x="10663047" y="1554226"/>
                  </a:lnTo>
                  <a:lnTo>
                    <a:pt x="9931400" y="1554226"/>
                  </a:lnTo>
                  <a:lnTo>
                    <a:pt x="8956167" y="1554226"/>
                  </a:lnTo>
                  <a:lnTo>
                    <a:pt x="8813927" y="1554226"/>
                  </a:lnTo>
                  <a:lnTo>
                    <a:pt x="8224520" y="1554226"/>
                  </a:lnTo>
                  <a:lnTo>
                    <a:pt x="8204326" y="1554226"/>
                  </a:lnTo>
                  <a:lnTo>
                    <a:pt x="8082280" y="1554226"/>
                  </a:lnTo>
                  <a:lnTo>
                    <a:pt x="8062087" y="1554226"/>
                  </a:lnTo>
                  <a:lnTo>
                    <a:pt x="7472680" y="1554226"/>
                  </a:lnTo>
                  <a:lnTo>
                    <a:pt x="7330440" y="1554226"/>
                  </a:lnTo>
                  <a:lnTo>
                    <a:pt x="6355207" y="1554226"/>
                  </a:lnTo>
                  <a:lnTo>
                    <a:pt x="5623560" y="1554226"/>
                  </a:lnTo>
                  <a:lnTo>
                    <a:pt x="5603367" y="1554226"/>
                  </a:lnTo>
                  <a:lnTo>
                    <a:pt x="5059680" y="1554226"/>
                  </a:lnTo>
                  <a:lnTo>
                    <a:pt x="4871720" y="1554226"/>
                  </a:lnTo>
                  <a:lnTo>
                    <a:pt x="2600960" y="1554226"/>
                  </a:lnTo>
                  <a:lnTo>
                    <a:pt x="2458720" y="1554226"/>
                  </a:lnTo>
                  <a:lnTo>
                    <a:pt x="0" y="1554226"/>
                  </a:lnTo>
                  <a:close/>
                </a:path>
              </a:pathLst>
            </a:custGeom>
            <a:solidFill>
              <a:srgbClr val="DDDDD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519746"/>
            <a:ext cx="936307" cy="1165718"/>
            <a:chOff x="0" y="0"/>
            <a:chExt cx="1248410" cy="15542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48410" cy="1554353"/>
            </a:xfrm>
            <a:custGeom>
              <a:avLst/>
              <a:gdLst/>
              <a:ahLst/>
              <a:cxnLst/>
              <a:rect r="r" b="b" t="t" l="l"/>
              <a:pathLst>
                <a:path h="1554353" w="1248410">
                  <a:moveTo>
                    <a:pt x="0" y="0"/>
                  </a:moveTo>
                  <a:lnTo>
                    <a:pt x="471297" y="0"/>
                  </a:lnTo>
                  <a:lnTo>
                    <a:pt x="1248410" y="777113"/>
                  </a:lnTo>
                  <a:lnTo>
                    <a:pt x="471297" y="1554353"/>
                  </a:lnTo>
                  <a:lnTo>
                    <a:pt x="0" y="1554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42986" y="3276353"/>
            <a:ext cx="6803931" cy="2650821"/>
            <a:chOff x="0" y="0"/>
            <a:chExt cx="9071908" cy="35344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071864" cy="3534410"/>
            </a:xfrm>
            <a:custGeom>
              <a:avLst/>
              <a:gdLst/>
              <a:ahLst/>
              <a:cxnLst/>
              <a:rect r="r" b="b" t="t" l="l"/>
              <a:pathLst>
                <a:path h="3534410" w="9071864">
                  <a:moveTo>
                    <a:pt x="0" y="0"/>
                  </a:moveTo>
                  <a:lnTo>
                    <a:pt x="9071864" y="0"/>
                  </a:lnTo>
                  <a:lnTo>
                    <a:pt x="9071864" y="3534410"/>
                  </a:lnTo>
                  <a:lnTo>
                    <a:pt x="0" y="3534410"/>
                  </a:lnTo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7189916" y="3944762"/>
            <a:ext cx="1314003" cy="1314003"/>
            <a:chOff x="0" y="0"/>
            <a:chExt cx="1752004" cy="175200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52092" cy="1752092"/>
            </a:xfrm>
            <a:custGeom>
              <a:avLst/>
              <a:gdLst/>
              <a:ahLst/>
              <a:cxnLst/>
              <a:rect r="r" b="b" t="t" l="l"/>
              <a:pathLst>
                <a:path h="1752092" w="1752092">
                  <a:moveTo>
                    <a:pt x="0" y="876046"/>
                  </a:moveTo>
                  <a:cubicBezTo>
                    <a:pt x="0" y="392176"/>
                    <a:pt x="392176" y="0"/>
                    <a:pt x="876046" y="0"/>
                  </a:cubicBezTo>
                  <a:cubicBezTo>
                    <a:pt x="1359916" y="0"/>
                    <a:pt x="1752092" y="392176"/>
                    <a:pt x="1752092" y="876046"/>
                  </a:cubicBezTo>
                  <a:cubicBezTo>
                    <a:pt x="1752092" y="1359916"/>
                    <a:pt x="1359916" y="1752092"/>
                    <a:pt x="876046" y="1752092"/>
                  </a:cubicBezTo>
                  <a:cubicBezTo>
                    <a:pt x="392176" y="1752092"/>
                    <a:pt x="0" y="1359789"/>
                    <a:pt x="0" y="8760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263616" y="4018462"/>
            <a:ext cx="1166601" cy="1166601"/>
            <a:chOff x="0" y="0"/>
            <a:chExt cx="1555468" cy="155546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55496" cy="1555496"/>
            </a:xfrm>
            <a:custGeom>
              <a:avLst/>
              <a:gdLst/>
              <a:ahLst/>
              <a:cxnLst/>
              <a:rect r="r" b="b" t="t" l="l"/>
              <a:pathLst>
                <a:path h="1555496" w="1555496">
                  <a:moveTo>
                    <a:pt x="0" y="777748"/>
                  </a:moveTo>
                  <a:cubicBezTo>
                    <a:pt x="0" y="348234"/>
                    <a:pt x="348234" y="0"/>
                    <a:pt x="777748" y="0"/>
                  </a:cubicBezTo>
                  <a:cubicBezTo>
                    <a:pt x="1207262" y="0"/>
                    <a:pt x="1555496" y="348234"/>
                    <a:pt x="1555496" y="777748"/>
                  </a:cubicBezTo>
                  <a:cubicBezTo>
                    <a:pt x="1555496" y="1207262"/>
                    <a:pt x="1207262" y="1555496"/>
                    <a:pt x="777748" y="1555496"/>
                  </a:cubicBezTo>
                  <a:cubicBezTo>
                    <a:pt x="348234" y="1555496"/>
                    <a:pt x="0" y="1207262"/>
                    <a:pt x="0" y="777748"/>
                  </a:cubicBez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42986" y="6225292"/>
            <a:ext cx="6803931" cy="2650821"/>
            <a:chOff x="0" y="0"/>
            <a:chExt cx="9071908" cy="353442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071864" cy="3534410"/>
            </a:xfrm>
            <a:custGeom>
              <a:avLst/>
              <a:gdLst/>
              <a:ahLst/>
              <a:cxnLst/>
              <a:rect r="r" b="b" t="t" l="l"/>
              <a:pathLst>
                <a:path h="3534410" w="9071864">
                  <a:moveTo>
                    <a:pt x="0" y="0"/>
                  </a:moveTo>
                  <a:lnTo>
                    <a:pt x="9071864" y="0"/>
                  </a:lnTo>
                  <a:lnTo>
                    <a:pt x="9071864" y="3534410"/>
                  </a:lnTo>
                  <a:lnTo>
                    <a:pt x="0" y="3534410"/>
                  </a:lnTo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189916" y="6893702"/>
            <a:ext cx="1314003" cy="1314003"/>
            <a:chOff x="0" y="0"/>
            <a:chExt cx="1752004" cy="175200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752092" cy="1752092"/>
            </a:xfrm>
            <a:custGeom>
              <a:avLst/>
              <a:gdLst/>
              <a:ahLst/>
              <a:cxnLst/>
              <a:rect r="r" b="b" t="t" l="l"/>
              <a:pathLst>
                <a:path h="1752092" w="1752092">
                  <a:moveTo>
                    <a:pt x="0" y="876046"/>
                  </a:moveTo>
                  <a:cubicBezTo>
                    <a:pt x="0" y="392176"/>
                    <a:pt x="392176" y="0"/>
                    <a:pt x="876046" y="0"/>
                  </a:cubicBezTo>
                  <a:cubicBezTo>
                    <a:pt x="1359916" y="0"/>
                    <a:pt x="1752092" y="392176"/>
                    <a:pt x="1752092" y="876046"/>
                  </a:cubicBezTo>
                  <a:cubicBezTo>
                    <a:pt x="1752092" y="1359916"/>
                    <a:pt x="1359916" y="1752092"/>
                    <a:pt x="876046" y="1752092"/>
                  </a:cubicBezTo>
                  <a:cubicBezTo>
                    <a:pt x="392176" y="1752092"/>
                    <a:pt x="0" y="1359789"/>
                    <a:pt x="0" y="8760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7263616" y="6967402"/>
            <a:ext cx="1166601" cy="1166601"/>
            <a:chOff x="0" y="0"/>
            <a:chExt cx="1555468" cy="155546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55496" cy="1555496"/>
            </a:xfrm>
            <a:custGeom>
              <a:avLst/>
              <a:gdLst/>
              <a:ahLst/>
              <a:cxnLst/>
              <a:rect r="r" b="b" t="t" l="l"/>
              <a:pathLst>
                <a:path h="1555496" w="1555496">
                  <a:moveTo>
                    <a:pt x="0" y="777748"/>
                  </a:moveTo>
                  <a:cubicBezTo>
                    <a:pt x="0" y="348234"/>
                    <a:pt x="348234" y="0"/>
                    <a:pt x="777748" y="0"/>
                  </a:cubicBezTo>
                  <a:cubicBezTo>
                    <a:pt x="1207262" y="0"/>
                    <a:pt x="1555496" y="348234"/>
                    <a:pt x="1555496" y="777748"/>
                  </a:cubicBezTo>
                  <a:cubicBezTo>
                    <a:pt x="1555496" y="1207262"/>
                    <a:pt x="1207262" y="1555496"/>
                    <a:pt x="777748" y="1555496"/>
                  </a:cubicBezTo>
                  <a:cubicBezTo>
                    <a:pt x="348234" y="1555496"/>
                    <a:pt x="0" y="1207262"/>
                    <a:pt x="0" y="777748"/>
                  </a:cubicBez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9784084" y="3276353"/>
            <a:ext cx="6803931" cy="2650821"/>
            <a:chOff x="0" y="0"/>
            <a:chExt cx="9071908" cy="353442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071864" cy="3534410"/>
            </a:xfrm>
            <a:custGeom>
              <a:avLst/>
              <a:gdLst/>
              <a:ahLst/>
              <a:cxnLst/>
              <a:rect r="r" b="b" t="t" l="l"/>
              <a:pathLst>
                <a:path h="3534410" w="9071864">
                  <a:moveTo>
                    <a:pt x="0" y="0"/>
                  </a:moveTo>
                  <a:lnTo>
                    <a:pt x="9071864" y="0"/>
                  </a:lnTo>
                  <a:lnTo>
                    <a:pt x="9071864" y="3534410"/>
                  </a:lnTo>
                  <a:lnTo>
                    <a:pt x="0" y="3534410"/>
                  </a:lnTo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5931014" y="3944762"/>
            <a:ext cx="1314003" cy="1314003"/>
            <a:chOff x="0" y="0"/>
            <a:chExt cx="1752004" cy="175200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752092" cy="1752092"/>
            </a:xfrm>
            <a:custGeom>
              <a:avLst/>
              <a:gdLst/>
              <a:ahLst/>
              <a:cxnLst/>
              <a:rect r="r" b="b" t="t" l="l"/>
              <a:pathLst>
                <a:path h="1752092" w="1752092">
                  <a:moveTo>
                    <a:pt x="0" y="876046"/>
                  </a:moveTo>
                  <a:cubicBezTo>
                    <a:pt x="0" y="392176"/>
                    <a:pt x="392176" y="0"/>
                    <a:pt x="876046" y="0"/>
                  </a:cubicBezTo>
                  <a:cubicBezTo>
                    <a:pt x="1359916" y="0"/>
                    <a:pt x="1752092" y="392176"/>
                    <a:pt x="1752092" y="876046"/>
                  </a:cubicBezTo>
                  <a:cubicBezTo>
                    <a:pt x="1752092" y="1359916"/>
                    <a:pt x="1359916" y="1752092"/>
                    <a:pt x="876046" y="1752092"/>
                  </a:cubicBezTo>
                  <a:cubicBezTo>
                    <a:pt x="392176" y="1752092"/>
                    <a:pt x="0" y="1359789"/>
                    <a:pt x="0" y="8760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6004715" y="4018462"/>
            <a:ext cx="1166601" cy="1166601"/>
            <a:chOff x="0" y="0"/>
            <a:chExt cx="1555468" cy="155546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555496" cy="1555496"/>
            </a:xfrm>
            <a:custGeom>
              <a:avLst/>
              <a:gdLst/>
              <a:ahLst/>
              <a:cxnLst/>
              <a:rect r="r" b="b" t="t" l="l"/>
              <a:pathLst>
                <a:path h="1555496" w="1555496">
                  <a:moveTo>
                    <a:pt x="0" y="777748"/>
                  </a:moveTo>
                  <a:cubicBezTo>
                    <a:pt x="0" y="348234"/>
                    <a:pt x="348234" y="0"/>
                    <a:pt x="777748" y="0"/>
                  </a:cubicBezTo>
                  <a:cubicBezTo>
                    <a:pt x="1207262" y="0"/>
                    <a:pt x="1555496" y="348234"/>
                    <a:pt x="1555496" y="777748"/>
                  </a:cubicBezTo>
                  <a:cubicBezTo>
                    <a:pt x="1555496" y="1207262"/>
                    <a:pt x="1207262" y="1555496"/>
                    <a:pt x="777748" y="1555496"/>
                  </a:cubicBezTo>
                  <a:cubicBezTo>
                    <a:pt x="348234" y="1555496"/>
                    <a:pt x="0" y="1207262"/>
                    <a:pt x="0" y="777748"/>
                  </a:cubicBez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9784084" y="6225292"/>
            <a:ext cx="6803931" cy="2650821"/>
            <a:chOff x="0" y="0"/>
            <a:chExt cx="9071908" cy="353442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9071864" cy="3534410"/>
            </a:xfrm>
            <a:custGeom>
              <a:avLst/>
              <a:gdLst/>
              <a:ahLst/>
              <a:cxnLst/>
              <a:rect r="r" b="b" t="t" l="l"/>
              <a:pathLst>
                <a:path h="3534410" w="9071864">
                  <a:moveTo>
                    <a:pt x="0" y="0"/>
                  </a:moveTo>
                  <a:lnTo>
                    <a:pt x="9071864" y="0"/>
                  </a:lnTo>
                  <a:lnTo>
                    <a:pt x="9071864" y="3534410"/>
                  </a:lnTo>
                  <a:lnTo>
                    <a:pt x="0" y="3534410"/>
                  </a:lnTo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5931014" y="6893702"/>
            <a:ext cx="1314003" cy="1314003"/>
            <a:chOff x="0" y="0"/>
            <a:chExt cx="1752004" cy="175200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752092" cy="1752092"/>
            </a:xfrm>
            <a:custGeom>
              <a:avLst/>
              <a:gdLst/>
              <a:ahLst/>
              <a:cxnLst/>
              <a:rect r="r" b="b" t="t" l="l"/>
              <a:pathLst>
                <a:path h="1752092" w="1752092">
                  <a:moveTo>
                    <a:pt x="0" y="876046"/>
                  </a:moveTo>
                  <a:cubicBezTo>
                    <a:pt x="0" y="392176"/>
                    <a:pt x="392176" y="0"/>
                    <a:pt x="876046" y="0"/>
                  </a:cubicBezTo>
                  <a:cubicBezTo>
                    <a:pt x="1359916" y="0"/>
                    <a:pt x="1752092" y="392176"/>
                    <a:pt x="1752092" y="876046"/>
                  </a:cubicBezTo>
                  <a:cubicBezTo>
                    <a:pt x="1752092" y="1359916"/>
                    <a:pt x="1359916" y="1752092"/>
                    <a:pt x="876046" y="1752092"/>
                  </a:cubicBezTo>
                  <a:cubicBezTo>
                    <a:pt x="392176" y="1752092"/>
                    <a:pt x="0" y="1359789"/>
                    <a:pt x="0" y="8760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6004715" y="6967402"/>
            <a:ext cx="1166601" cy="1166601"/>
            <a:chOff x="0" y="0"/>
            <a:chExt cx="1555468" cy="155546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555496" cy="1555496"/>
            </a:xfrm>
            <a:custGeom>
              <a:avLst/>
              <a:gdLst/>
              <a:ahLst/>
              <a:cxnLst/>
              <a:rect r="r" b="b" t="t" l="l"/>
              <a:pathLst>
                <a:path h="1555496" w="1555496">
                  <a:moveTo>
                    <a:pt x="0" y="777748"/>
                  </a:moveTo>
                  <a:cubicBezTo>
                    <a:pt x="0" y="348234"/>
                    <a:pt x="348234" y="0"/>
                    <a:pt x="777748" y="0"/>
                  </a:cubicBezTo>
                  <a:cubicBezTo>
                    <a:pt x="1207262" y="0"/>
                    <a:pt x="1555496" y="348234"/>
                    <a:pt x="1555496" y="777748"/>
                  </a:cubicBezTo>
                  <a:cubicBezTo>
                    <a:pt x="1555496" y="1207262"/>
                    <a:pt x="1207262" y="1555496"/>
                    <a:pt x="777748" y="1555496"/>
                  </a:cubicBezTo>
                  <a:cubicBezTo>
                    <a:pt x="348234" y="1555496"/>
                    <a:pt x="0" y="1207262"/>
                    <a:pt x="0" y="777748"/>
                  </a:cubicBezTo>
                  <a:close/>
                </a:path>
              </a:pathLst>
            </a:custGeom>
            <a:solidFill>
              <a:srgbClr val="E72929"/>
            </a:solidFill>
          </p:spPr>
        </p:sp>
      </p:grpSp>
      <p:sp>
        <p:nvSpPr>
          <p:cNvPr name="Freeform 30" id="30"/>
          <p:cNvSpPr/>
          <p:nvPr/>
        </p:nvSpPr>
        <p:spPr>
          <a:xfrm flipH="false" flipV="false" rot="0">
            <a:off x="16286606" y="7249294"/>
            <a:ext cx="602818" cy="602818"/>
          </a:xfrm>
          <a:custGeom>
            <a:avLst/>
            <a:gdLst/>
            <a:ahLst/>
            <a:cxnLst/>
            <a:rect r="r" b="b" t="t" l="l"/>
            <a:pathLst>
              <a:path h="602818" w="602818">
                <a:moveTo>
                  <a:pt x="0" y="0"/>
                </a:moveTo>
                <a:lnTo>
                  <a:pt x="602819" y="0"/>
                </a:lnTo>
                <a:lnTo>
                  <a:pt x="602819" y="602818"/>
                </a:lnTo>
                <a:lnTo>
                  <a:pt x="0" y="6028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6286606" y="4300354"/>
            <a:ext cx="602818" cy="602818"/>
          </a:xfrm>
          <a:custGeom>
            <a:avLst/>
            <a:gdLst/>
            <a:ahLst/>
            <a:cxnLst/>
            <a:rect r="r" b="b" t="t" l="l"/>
            <a:pathLst>
              <a:path h="602818" w="602818">
                <a:moveTo>
                  <a:pt x="0" y="0"/>
                </a:moveTo>
                <a:lnTo>
                  <a:pt x="602819" y="0"/>
                </a:lnTo>
                <a:lnTo>
                  <a:pt x="602819" y="602818"/>
                </a:lnTo>
                <a:lnTo>
                  <a:pt x="0" y="6028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7545508" y="7249294"/>
            <a:ext cx="602818" cy="602818"/>
          </a:xfrm>
          <a:custGeom>
            <a:avLst/>
            <a:gdLst/>
            <a:ahLst/>
            <a:cxnLst/>
            <a:rect r="r" b="b" t="t" l="l"/>
            <a:pathLst>
              <a:path h="602818" w="602818">
                <a:moveTo>
                  <a:pt x="0" y="0"/>
                </a:moveTo>
                <a:lnTo>
                  <a:pt x="602818" y="0"/>
                </a:lnTo>
                <a:lnTo>
                  <a:pt x="602818" y="602818"/>
                </a:lnTo>
                <a:lnTo>
                  <a:pt x="0" y="6028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7545508" y="4300354"/>
            <a:ext cx="602818" cy="602818"/>
          </a:xfrm>
          <a:custGeom>
            <a:avLst/>
            <a:gdLst/>
            <a:ahLst/>
            <a:cxnLst/>
            <a:rect r="r" b="b" t="t" l="l"/>
            <a:pathLst>
              <a:path h="602818" w="602818">
                <a:moveTo>
                  <a:pt x="0" y="0"/>
                </a:moveTo>
                <a:lnTo>
                  <a:pt x="602818" y="0"/>
                </a:lnTo>
                <a:lnTo>
                  <a:pt x="602818" y="602818"/>
                </a:lnTo>
                <a:lnTo>
                  <a:pt x="0" y="6028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028700" y="754942"/>
            <a:ext cx="6375082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true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Company Overview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51821" y="3484436"/>
            <a:ext cx="339059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Organization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51819" y="4008401"/>
            <a:ext cx="5529262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Has a highly efficient and collaborative organizational structure, covering multiple departments such as marketing,operations, and customer service. 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092919" y="3484436"/>
            <a:ext cx="339059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Mission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092918" y="4008401"/>
            <a:ext cx="5529262" cy="1644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Our mission is to provide customers with excellent products and services, meet their constantly changing needs, and create value for customers through innovation and expertise.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51821" y="6433375"/>
            <a:ext cx="339059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Vision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51819" y="6957340"/>
            <a:ext cx="5529262" cy="1644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To become a leading enterprise in the industry, win the trust of global customers with innovative solutions and high - quality services, and promote the development and progress of the industry.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092919" y="6433375"/>
            <a:ext cx="339059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Core values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092918" y="6957340"/>
            <a:ext cx="5529262" cy="1644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Integrity, Innovation, Collaboration, Excellence. We adhere to the principle of integrity, encourage innovative thinking, emphasize teamwork, and pursue excellent work results.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19746"/>
            <a:ext cx="9144000" cy="1165718"/>
            <a:chOff x="0" y="0"/>
            <a:chExt cx="12192000" cy="15542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192000" cy="1554226"/>
            </a:xfrm>
            <a:custGeom>
              <a:avLst/>
              <a:gdLst/>
              <a:ahLst/>
              <a:cxnLst/>
              <a:rect r="r" b="b" t="t" l="l"/>
              <a:pathLst>
                <a:path h="1554226" w="12192000">
                  <a:moveTo>
                    <a:pt x="0" y="0"/>
                  </a:moveTo>
                  <a:lnTo>
                    <a:pt x="2458720" y="0"/>
                  </a:lnTo>
                  <a:lnTo>
                    <a:pt x="2600960" y="0"/>
                  </a:lnTo>
                  <a:lnTo>
                    <a:pt x="4871720" y="0"/>
                  </a:lnTo>
                  <a:lnTo>
                    <a:pt x="5059680" y="0"/>
                  </a:lnTo>
                  <a:lnTo>
                    <a:pt x="5603367" y="0"/>
                  </a:lnTo>
                  <a:lnTo>
                    <a:pt x="5623560" y="0"/>
                  </a:lnTo>
                  <a:lnTo>
                    <a:pt x="6355207" y="0"/>
                  </a:lnTo>
                  <a:lnTo>
                    <a:pt x="7330440" y="0"/>
                  </a:lnTo>
                  <a:lnTo>
                    <a:pt x="7472680" y="0"/>
                  </a:lnTo>
                  <a:lnTo>
                    <a:pt x="8062087" y="0"/>
                  </a:lnTo>
                  <a:lnTo>
                    <a:pt x="8082280" y="0"/>
                  </a:lnTo>
                  <a:lnTo>
                    <a:pt x="8204327" y="0"/>
                  </a:lnTo>
                  <a:lnTo>
                    <a:pt x="8224520" y="0"/>
                  </a:lnTo>
                  <a:lnTo>
                    <a:pt x="8813927" y="0"/>
                  </a:lnTo>
                  <a:lnTo>
                    <a:pt x="8956167" y="0"/>
                  </a:lnTo>
                  <a:lnTo>
                    <a:pt x="9931400" y="0"/>
                  </a:lnTo>
                  <a:lnTo>
                    <a:pt x="10663047" y="0"/>
                  </a:lnTo>
                  <a:lnTo>
                    <a:pt x="10683240" y="0"/>
                  </a:lnTo>
                  <a:lnTo>
                    <a:pt x="11414887" y="0"/>
                  </a:lnTo>
                  <a:lnTo>
                    <a:pt x="12192000" y="777113"/>
                  </a:lnTo>
                  <a:lnTo>
                    <a:pt x="11414887" y="1554226"/>
                  </a:lnTo>
                  <a:lnTo>
                    <a:pt x="10683240" y="1554226"/>
                  </a:lnTo>
                  <a:lnTo>
                    <a:pt x="10663047" y="1554226"/>
                  </a:lnTo>
                  <a:lnTo>
                    <a:pt x="9931400" y="1554226"/>
                  </a:lnTo>
                  <a:lnTo>
                    <a:pt x="8956167" y="1554226"/>
                  </a:lnTo>
                  <a:lnTo>
                    <a:pt x="8813927" y="1554226"/>
                  </a:lnTo>
                  <a:lnTo>
                    <a:pt x="8224520" y="1554226"/>
                  </a:lnTo>
                  <a:lnTo>
                    <a:pt x="8204326" y="1554226"/>
                  </a:lnTo>
                  <a:lnTo>
                    <a:pt x="8082280" y="1554226"/>
                  </a:lnTo>
                  <a:lnTo>
                    <a:pt x="8062087" y="1554226"/>
                  </a:lnTo>
                  <a:lnTo>
                    <a:pt x="7472680" y="1554226"/>
                  </a:lnTo>
                  <a:lnTo>
                    <a:pt x="7330440" y="1554226"/>
                  </a:lnTo>
                  <a:lnTo>
                    <a:pt x="6355207" y="1554226"/>
                  </a:lnTo>
                  <a:lnTo>
                    <a:pt x="5623560" y="1554226"/>
                  </a:lnTo>
                  <a:lnTo>
                    <a:pt x="5603367" y="1554226"/>
                  </a:lnTo>
                  <a:lnTo>
                    <a:pt x="5059680" y="1554226"/>
                  </a:lnTo>
                  <a:lnTo>
                    <a:pt x="4871720" y="1554226"/>
                  </a:lnTo>
                  <a:lnTo>
                    <a:pt x="2600960" y="1554226"/>
                  </a:lnTo>
                  <a:lnTo>
                    <a:pt x="2458720" y="1554226"/>
                  </a:lnTo>
                  <a:lnTo>
                    <a:pt x="0" y="1554226"/>
                  </a:lnTo>
                  <a:close/>
                </a:path>
              </a:pathLst>
            </a:custGeom>
            <a:solidFill>
              <a:srgbClr val="DDDDD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519746"/>
            <a:ext cx="936307" cy="1165718"/>
            <a:chOff x="0" y="0"/>
            <a:chExt cx="1248410" cy="15542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48410" cy="1554353"/>
            </a:xfrm>
            <a:custGeom>
              <a:avLst/>
              <a:gdLst/>
              <a:ahLst/>
              <a:cxnLst/>
              <a:rect r="r" b="b" t="t" l="l"/>
              <a:pathLst>
                <a:path h="1554353" w="1248410">
                  <a:moveTo>
                    <a:pt x="0" y="0"/>
                  </a:moveTo>
                  <a:lnTo>
                    <a:pt x="471297" y="0"/>
                  </a:lnTo>
                  <a:lnTo>
                    <a:pt x="1248410" y="777113"/>
                  </a:lnTo>
                  <a:lnTo>
                    <a:pt x="471297" y="1554353"/>
                  </a:lnTo>
                  <a:lnTo>
                    <a:pt x="0" y="1554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43389" y="6266341"/>
            <a:ext cx="2609772" cy="2609772"/>
            <a:chOff x="0" y="0"/>
            <a:chExt cx="3479696" cy="34796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479673" cy="3479673"/>
            </a:xfrm>
            <a:custGeom>
              <a:avLst/>
              <a:gdLst/>
              <a:ahLst/>
              <a:cxnLst/>
              <a:rect r="r" b="b" t="t" l="l"/>
              <a:pathLst>
                <a:path h="3479673" w="3479673">
                  <a:moveTo>
                    <a:pt x="3479673" y="0"/>
                  </a:moveTo>
                  <a:lnTo>
                    <a:pt x="0" y="0"/>
                  </a:lnTo>
                  <a:lnTo>
                    <a:pt x="0" y="3479673"/>
                  </a:lnTo>
                  <a:lnTo>
                    <a:pt x="3479673" y="3479673"/>
                  </a:lnTo>
                  <a:close/>
                </a:path>
              </a:pathLst>
            </a:custGeom>
            <a:solidFill>
              <a:srgbClr val="DDDDD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334840" y="6266341"/>
            <a:ext cx="2609772" cy="2609772"/>
            <a:chOff x="0" y="0"/>
            <a:chExt cx="3479696" cy="34796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479673" cy="3479673"/>
            </a:xfrm>
            <a:custGeom>
              <a:avLst/>
              <a:gdLst/>
              <a:ahLst/>
              <a:cxnLst/>
              <a:rect r="r" b="b" t="t" l="l"/>
              <a:pathLst>
                <a:path h="3479673" w="3479673">
                  <a:moveTo>
                    <a:pt x="3479673" y="0"/>
                  </a:moveTo>
                  <a:lnTo>
                    <a:pt x="0" y="0"/>
                  </a:lnTo>
                  <a:lnTo>
                    <a:pt x="0" y="3479673"/>
                  </a:lnTo>
                  <a:lnTo>
                    <a:pt x="3479673" y="3479673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343389" y="3276352"/>
            <a:ext cx="5601224" cy="2609772"/>
            <a:chOff x="0" y="0"/>
            <a:chExt cx="7468298" cy="347969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468235" cy="3479673"/>
            </a:xfrm>
            <a:custGeom>
              <a:avLst/>
              <a:gdLst/>
              <a:ahLst/>
              <a:cxnLst/>
              <a:rect r="r" b="b" t="t" l="l"/>
              <a:pathLst>
                <a:path h="3479673" w="7468235">
                  <a:moveTo>
                    <a:pt x="7468235" y="0"/>
                  </a:moveTo>
                  <a:lnTo>
                    <a:pt x="0" y="0"/>
                  </a:lnTo>
                  <a:lnTo>
                    <a:pt x="0" y="3479673"/>
                  </a:lnTo>
                  <a:lnTo>
                    <a:pt x="7468235" y="3479673"/>
                  </a:lnTo>
                  <a:close/>
                </a:path>
              </a:pathLst>
            </a:custGeom>
            <a:blipFill>
              <a:blip r:embed="rId2"/>
              <a:stretch>
                <a:fillRect l="0" t="-21496" r="0" b="-21496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42988" y="6266341"/>
            <a:ext cx="4918719" cy="2609772"/>
            <a:chOff x="0" y="0"/>
            <a:chExt cx="6558292" cy="347969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558280" cy="3479673"/>
            </a:xfrm>
            <a:custGeom>
              <a:avLst/>
              <a:gdLst/>
              <a:ahLst/>
              <a:cxnLst/>
              <a:rect r="r" b="b" t="t" l="l"/>
              <a:pathLst>
                <a:path h="3479673" w="6558280">
                  <a:moveTo>
                    <a:pt x="0" y="0"/>
                  </a:moveTo>
                  <a:lnTo>
                    <a:pt x="6558280" y="0"/>
                  </a:lnTo>
                  <a:lnTo>
                    <a:pt x="6558280" y="3479673"/>
                  </a:lnTo>
                  <a:lnTo>
                    <a:pt x="0" y="3479673"/>
                  </a:lnTo>
                  <a:close/>
                </a:path>
              </a:pathLst>
            </a:custGeom>
            <a:blipFill>
              <a:blip r:embed="rId3"/>
              <a:stretch>
                <a:fillRect l="0" t="-12824" r="0" b="-12824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340583" y="6266341"/>
            <a:ext cx="4918717" cy="2609772"/>
            <a:chOff x="0" y="0"/>
            <a:chExt cx="6558290" cy="347969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558280" cy="3479673"/>
            </a:xfrm>
            <a:custGeom>
              <a:avLst/>
              <a:gdLst/>
              <a:ahLst/>
              <a:cxnLst/>
              <a:rect r="r" b="b" t="t" l="l"/>
              <a:pathLst>
                <a:path h="3479673" w="6558280">
                  <a:moveTo>
                    <a:pt x="0" y="0"/>
                  </a:moveTo>
                  <a:lnTo>
                    <a:pt x="6558280" y="0"/>
                  </a:lnTo>
                  <a:lnTo>
                    <a:pt x="6558280" y="3479673"/>
                  </a:lnTo>
                  <a:lnTo>
                    <a:pt x="0" y="3479673"/>
                  </a:lnTo>
                  <a:close/>
                </a:path>
              </a:pathLst>
            </a:custGeom>
            <a:blipFill>
              <a:blip r:embed="rId4"/>
              <a:stretch>
                <a:fillRect l="0" t="-2890" r="0" b="-289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6993228" y="6916180"/>
            <a:ext cx="1310094" cy="1310094"/>
          </a:xfrm>
          <a:custGeom>
            <a:avLst/>
            <a:gdLst/>
            <a:ahLst/>
            <a:cxnLst/>
            <a:rect r="r" b="b" t="t" l="l"/>
            <a:pathLst>
              <a:path h="1310094" w="1310094">
                <a:moveTo>
                  <a:pt x="0" y="0"/>
                </a:moveTo>
                <a:lnTo>
                  <a:pt x="1310094" y="0"/>
                </a:lnTo>
                <a:lnTo>
                  <a:pt x="1310094" y="1310095"/>
                </a:lnTo>
                <a:lnTo>
                  <a:pt x="0" y="13100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984679" y="6916180"/>
            <a:ext cx="1310094" cy="1310094"/>
          </a:xfrm>
          <a:custGeom>
            <a:avLst/>
            <a:gdLst/>
            <a:ahLst/>
            <a:cxnLst/>
            <a:rect r="r" b="b" t="t" l="l"/>
            <a:pathLst>
              <a:path h="1310094" w="1310094">
                <a:moveTo>
                  <a:pt x="0" y="0"/>
                </a:moveTo>
                <a:lnTo>
                  <a:pt x="1310095" y="0"/>
                </a:lnTo>
                <a:lnTo>
                  <a:pt x="1310095" y="1310095"/>
                </a:lnTo>
                <a:lnTo>
                  <a:pt x="0" y="13100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754942"/>
            <a:ext cx="6375082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true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Company Overview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3463911"/>
            <a:ext cx="473583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E72929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Market position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3987876"/>
            <a:ext cx="4933007" cy="1644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We have a high brand awareness and market share in the target market and have established long - term cooperative relationships with many well - known enterprises.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340583" y="3463911"/>
            <a:ext cx="473583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E72929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Recent achievements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340583" y="3987876"/>
            <a:ext cx="4918717" cy="1644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Recently, we successfully launched an innovative product that has received widespread attention and praise in the market,  and the customer satisfaction rate increased to over 90%.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43595" y="3276352"/>
            <a:ext cx="8501418" cy="5599761"/>
            <a:chOff x="0" y="0"/>
            <a:chExt cx="11335224" cy="746634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3927764" y="0"/>
              <a:ext cx="3479696" cy="6006314"/>
              <a:chOff x="0" y="0"/>
              <a:chExt cx="3479696" cy="600631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479673" cy="6006338"/>
              </a:xfrm>
              <a:custGeom>
                <a:avLst/>
                <a:gdLst/>
                <a:ahLst/>
                <a:cxnLst/>
                <a:rect r="r" b="b" t="t" l="l"/>
                <a:pathLst>
                  <a:path h="6006338" w="3479673">
                    <a:moveTo>
                      <a:pt x="3479673" y="0"/>
                    </a:moveTo>
                    <a:lnTo>
                      <a:pt x="0" y="0"/>
                    </a:lnTo>
                    <a:lnTo>
                      <a:pt x="0" y="6006338"/>
                    </a:lnTo>
                    <a:lnTo>
                      <a:pt x="3479673" y="6006338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7501" t="0" r="-7501" b="0"/>
                </a:stretch>
              </a:blip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7855528" y="1460034"/>
              <a:ext cx="3479696" cy="6006314"/>
              <a:chOff x="0" y="0"/>
              <a:chExt cx="3479696" cy="6006314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479673" cy="6006338"/>
              </a:xfrm>
              <a:custGeom>
                <a:avLst/>
                <a:gdLst/>
                <a:ahLst/>
                <a:cxnLst/>
                <a:rect r="r" b="b" t="t" l="l"/>
                <a:pathLst>
                  <a:path h="6006338" w="3479673">
                    <a:moveTo>
                      <a:pt x="3479673" y="0"/>
                    </a:moveTo>
                    <a:lnTo>
                      <a:pt x="0" y="0"/>
                    </a:lnTo>
                    <a:lnTo>
                      <a:pt x="0" y="6006338"/>
                    </a:lnTo>
                    <a:lnTo>
                      <a:pt x="3479673" y="6006338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7501" t="0" r="-7501" b="0"/>
                </a:stretch>
              </a:blip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460034"/>
              <a:ext cx="3479696" cy="6006314"/>
              <a:chOff x="0" y="0"/>
              <a:chExt cx="3479696" cy="600631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3479673" cy="6006338"/>
              </a:xfrm>
              <a:custGeom>
                <a:avLst/>
                <a:gdLst/>
                <a:ahLst/>
                <a:cxnLst/>
                <a:rect r="r" b="b" t="t" l="l"/>
                <a:pathLst>
                  <a:path h="6006338" w="3479673">
                    <a:moveTo>
                      <a:pt x="3479673" y="0"/>
                    </a:moveTo>
                    <a:lnTo>
                      <a:pt x="0" y="0"/>
                    </a:lnTo>
                    <a:lnTo>
                      <a:pt x="0" y="6006338"/>
                    </a:lnTo>
                    <a:lnTo>
                      <a:pt x="3479673" y="6006338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7501" t="0" r="-7501" b="0"/>
                </a:stretch>
              </a:blipFill>
            </p:spPr>
          </p:sp>
        </p:grpSp>
      </p:grpSp>
      <p:sp>
        <p:nvSpPr>
          <p:cNvPr name="TextBox 9" id="9"/>
          <p:cNvSpPr txBox="true"/>
          <p:nvPr/>
        </p:nvSpPr>
        <p:spPr>
          <a:xfrm rot="0">
            <a:off x="1028700" y="3934968"/>
            <a:ext cx="657770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E72929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Main job duties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458933"/>
            <a:ext cx="6577707" cy="3691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Employees in various departments of the company assume different responsibilities. The marketing department is responsible for market research, brand promotion, and customer expansion; constantly improving product performance and competitiveness; the operations department ensures the efficient and orderly daily operations of the company, including supply - chain management, production coordination, etc.; the customer - service team is committed to providing customers with timely and professional services, solving their problems and needs.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0" y="519746"/>
            <a:ext cx="9144000" cy="1165718"/>
            <a:chOff x="0" y="0"/>
            <a:chExt cx="12192000" cy="15542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192000" cy="1554226"/>
            </a:xfrm>
            <a:custGeom>
              <a:avLst/>
              <a:gdLst/>
              <a:ahLst/>
              <a:cxnLst/>
              <a:rect r="r" b="b" t="t" l="l"/>
              <a:pathLst>
                <a:path h="1554226" w="12192000">
                  <a:moveTo>
                    <a:pt x="0" y="0"/>
                  </a:moveTo>
                  <a:lnTo>
                    <a:pt x="2458720" y="0"/>
                  </a:lnTo>
                  <a:lnTo>
                    <a:pt x="2600960" y="0"/>
                  </a:lnTo>
                  <a:lnTo>
                    <a:pt x="4871720" y="0"/>
                  </a:lnTo>
                  <a:lnTo>
                    <a:pt x="5059680" y="0"/>
                  </a:lnTo>
                  <a:lnTo>
                    <a:pt x="5603367" y="0"/>
                  </a:lnTo>
                  <a:lnTo>
                    <a:pt x="5623560" y="0"/>
                  </a:lnTo>
                  <a:lnTo>
                    <a:pt x="6355207" y="0"/>
                  </a:lnTo>
                  <a:lnTo>
                    <a:pt x="7330440" y="0"/>
                  </a:lnTo>
                  <a:lnTo>
                    <a:pt x="7472680" y="0"/>
                  </a:lnTo>
                  <a:lnTo>
                    <a:pt x="8062087" y="0"/>
                  </a:lnTo>
                  <a:lnTo>
                    <a:pt x="8082280" y="0"/>
                  </a:lnTo>
                  <a:lnTo>
                    <a:pt x="8204327" y="0"/>
                  </a:lnTo>
                  <a:lnTo>
                    <a:pt x="8224520" y="0"/>
                  </a:lnTo>
                  <a:lnTo>
                    <a:pt x="8813927" y="0"/>
                  </a:lnTo>
                  <a:lnTo>
                    <a:pt x="8956167" y="0"/>
                  </a:lnTo>
                  <a:lnTo>
                    <a:pt x="9931400" y="0"/>
                  </a:lnTo>
                  <a:lnTo>
                    <a:pt x="10663047" y="0"/>
                  </a:lnTo>
                  <a:lnTo>
                    <a:pt x="10683240" y="0"/>
                  </a:lnTo>
                  <a:lnTo>
                    <a:pt x="11414887" y="0"/>
                  </a:lnTo>
                  <a:lnTo>
                    <a:pt x="12192000" y="777113"/>
                  </a:lnTo>
                  <a:lnTo>
                    <a:pt x="11414887" y="1554226"/>
                  </a:lnTo>
                  <a:lnTo>
                    <a:pt x="10683240" y="1554226"/>
                  </a:lnTo>
                  <a:lnTo>
                    <a:pt x="10663047" y="1554226"/>
                  </a:lnTo>
                  <a:lnTo>
                    <a:pt x="9931400" y="1554226"/>
                  </a:lnTo>
                  <a:lnTo>
                    <a:pt x="8956167" y="1554226"/>
                  </a:lnTo>
                  <a:lnTo>
                    <a:pt x="8813927" y="1554226"/>
                  </a:lnTo>
                  <a:lnTo>
                    <a:pt x="8224520" y="1554226"/>
                  </a:lnTo>
                  <a:lnTo>
                    <a:pt x="8204326" y="1554226"/>
                  </a:lnTo>
                  <a:lnTo>
                    <a:pt x="8082280" y="1554226"/>
                  </a:lnTo>
                  <a:lnTo>
                    <a:pt x="8062087" y="1554226"/>
                  </a:lnTo>
                  <a:lnTo>
                    <a:pt x="7472680" y="1554226"/>
                  </a:lnTo>
                  <a:lnTo>
                    <a:pt x="7330440" y="1554226"/>
                  </a:lnTo>
                  <a:lnTo>
                    <a:pt x="6355207" y="1554226"/>
                  </a:lnTo>
                  <a:lnTo>
                    <a:pt x="5623560" y="1554226"/>
                  </a:lnTo>
                  <a:lnTo>
                    <a:pt x="5603367" y="1554226"/>
                  </a:lnTo>
                  <a:lnTo>
                    <a:pt x="5059680" y="1554226"/>
                  </a:lnTo>
                  <a:lnTo>
                    <a:pt x="4871720" y="1554226"/>
                  </a:lnTo>
                  <a:lnTo>
                    <a:pt x="2600960" y="1554226"/>
                  </a:lnTo>
                  <a:lnTo>
                    <a:pt x="2458720" y="1554226"/>
                  </a:lnTo>
                  <a:lnTo>
                    <a:pt x="0" y="1554226"/>
                  </a:lnTo>
                  <a:close/>
                </a:path>
              </a:pathLst>
            </a:custGeom>
            <a:solidFill>
              <a:srgbClr val="DDDDDD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028700" y="754942"/>
            <a:ext cx="6375082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true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Job Responsibilities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0" y="519746"/>
            <a:ext cx="936307" cy="1165718"/>
            <a:chOff x="0" y="0"/>
            <a:chExt cx="1248410" cy="15542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48410" cy="1554353"/>
            </a:xfrm>
            <a:custGeom>
              <a:avLst/>
              <a:gdLst/>
              <a:ahLst/>
              <a:cxnLst/>
              <a:rect r="r" b="b" t="t" l="l"/>
              <a:pathLst>
                <a:path h="1554353" w="1248410">
                  <a:moveTo>
                    <a:pt x="0" y="0"/>
                  </a:moveTo>
                  <a:lnTo>
                    <a:pt x="471297" y="0"/>
                  </a:lnTo>
                  <a:lnTo>
                    <a:pt x="1248410" y="777113"/>
                  </a:lnTo>
                  <a:lnTo>
                    <a:pt x="471297" y="1554353"/>
                  </a:lnTo>
                  <a:lnTo>
                    <a:pt x="0" y="1554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2986" y="4367396"/>
            <a:ext cx="7602251" cy="4508716"/>
            <a:chOff x="0" y="0"/>
            <a:chExt cx="10136334" cy="60116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136378" cy="6011672"/>
            </a:xfrm>
            <a:custGeom>
              <a:avLst/>
              <a:gdLst/>
              <a:ahLst/>
              <a:cxnLst/>
              <a:rect r="r" b="b" t="t" l="l"/>
              <a:pathLst>
                <a:path h="6011672" w="10136378">
                  <a:moveTo>
                    <a:pt x="0" y="0"/>
                  </a:moveTo>
                  <a:lnTo>
                    <a:pt x="10136378" y="0"/>
                  </a:lnTo>
                  <a:lnTo>
                    <a:pt x="10136378" y="6011672"/>
                  </a:lnTo>
                  <a:lnTo>
                    <a:pt x="0" y="6011672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753066" y="3276353"/>
            <a:ext cx="2182089" cy="2182089"/>
            <a:chOff x="0" y="0"/>
            <a:chExt cx="2909452" cy="290945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09443" cy="2909443"/>
            </a:xfrm>
            <a:custGeom>
              <a:avLst/>
              <a:gdLst/>
              <a:ahLst/>
              <a:cxnLst/>
              <a:rect r="r" b="b" t="t" l="l"/>
              <a:pathLst>
                <a:path h="2909443" w="2909443">
                  <a:moveTo>
                    <a:pt x="0" y="1454785"/>
                  </a:moveTo>
                  <a:lnTo>
                    <a:pt x="1454785" y="0"/>
                  </a:lnTo>
                  <a:lnTo>
                    <a:pt x="2909443" y="1454785"/>
                  </a:lnTo>
                  <a:lnTo>
                    <a:pt x="1454785" y="290944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839408" y="3362694"/>
            <a:ext cx="2009406" cy="2009406"/>
            <a:chOff x="0" y="0"/>
            <a:chExt cx="2679208" cy="267920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79192" cy="2679192"/>
            </a:xfrm>
            <a:custGeom>
              <a:avLst/>
              <a:gdLst/>
              <a:ahLst/>
              <a:cxnLst/>
              <a:rect r="r" b="b" t="t" l="l"/>
              <a:pathLst>
                <a:path h="2679192" w="2679192">
                  <a:moveTo>
                    <a:pt x="0" y="1339596"/>
                  </a:moveTo>
                  <a:lnTo>
                    <a:pt x="1339596" y="0"/>
                  </a:lnTo>
                  <a:lnTo>
                    <a:pt x="2679192" y="1339596"/>
                  </a:lnTo>
                  <a:lnTo>
                    <a:pt x="1339596" y="2679192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642762" y="4367396"/>
            <a:ext cx="7602250" cy="4508716"/>
            <a:chOff x="0" y="0"/>
            <a:chExt cx="10136334" cy="60116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136378" cy="6011672"/>
            </a:xfrm>
            <a:custGeom>
              <a:avLst/>
              <a:gdLst/>
              <a:ahLst/>
              <a:cxnLst/>
              <a:rect r="r" b="b" t="t" l="l"/>
              <a:pathLst>
                <a:path h="6011672" w="10136378">
                  <a:moveTo>
                    <a:pt x="0" y="0"/>
                  </a:moveTo>
                  <a:lnTo>
                    <a:pt x="10136378" y="0"/>
                  </a:lnTo>
                  <a:lnTo>
                    <a:pt x="10136378" y="6011672"/>
                  </a:lnTo>
                  <a:lnTo>
                    <a:pt x="0" y="6011672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352842" y="3276353"/>
            <a:ext cx="2182089" cy="2182089"/>
            <a:chOff x="0" y="0"/>
            <a:chExt cx="2909452" cy="290945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909443" cy="2909443"/>
            </a:xfrm>
            <a:custGeom>
              <a:avLst/>
              <a:gdLst/>
              <a:ahLst/>
              <a:cxnLst/>
              <a:rect r="r" b="b" t="t" l="l"/>
              <a:pathLst>
                <a:path h="2909443" w="2909443">
                  <a:moveTo>
                    <a:pt x="0" y="1454785"/>
                  </a:moveTo>
                  <a:lnTo>
                    <a:pt x="1454785" y="0"/>
                  </a:lnTo>
                  <a:lnTo>
                    <a:pt x="2909443" y="1454785"/>
                  </a:lnTo>
                  <a:lnTo>
                    <a:pt x="1454785" y="290944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439184" y="3362694"/>
            <a:ext cx="2009406" cy="2009406"/>
            <a:chOff x="0" y="0"/>
            <a:chExt cx="2679208" cy="267920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679192" cy="2679192"/>
            </a:xfrm>
            <a:custGeom>
              <a:avLst/>
              <a:gdLst/>
              <a:ahLst/>
              <a:cxnLst/>
              <a:rect r="r" b="b" t="t" l="l"/>
              <a:pathLst>
                <a:path h="2679192" w="2679192">
                  <a:moveTo>
                    <a:pt x="0" y="1339596"/>
                  </a:moveTo>
                  <a:lnTo>
                    <a:pt x="1339596" y="0"/>
                  </a:lnTo>
                  <a:lnTo>
                    <a:pt x="2679192" y="1339596"/>
                  </a:lnTo>
                  <a:lnTo>
                    <a:pt x="1339596" y="2679192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0" y="519746"/>
            <a:ext cx="9144000" cy="1165718"/>
            <a:chOff x="0" y="0"/>
            <a:chExt cx="12192000" cy="15542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192000" cy="1554226"/>
            </a:xfrm>
            <a:custGeom>
              <a:avLst/>
              <a:gdLst/>
              <a:ahLst/>
              <a:cxnLst/>
              <a:rect r="r" b="b" t="t" l="l"/>
              <a:pathLst>
                <a:path h="1554226" w="12192000">
                  <a:moveTo>
                    <a:pt x="0" y="0"/>
                  </a:moveTo>
                  <a:lnTo>
                    <a:pt x="2458720" y="0"/>
                  </a:lnTo>
                  <a:lnTo>
                    <a:pt x="2600960" y="0"/>
                  </a:lnTo>
                  <a:lnTo>
                    <a:pt x="4871720" y="0"/>
                  </a:lnTo>
                  <a:lnTo>
                    <a:pt x="5059680" y="0"/>
                  </a:lnTo>
                  <a:lnTo>
                    <a:pt x="5603367" y="0"/>
                  </a:lnTo>
                  <a:lnTo>
                    <a:pt x="5623560" y="0"/>
                  </a:lnTo>
                  <a:lnTo>
                    <a:pt x="6355207" y="0"/>
                  </a:lnTo>
                  <a:lnTo>
                    <a:pt x="7330440" y="0"/>
                  </a:lnTo>
                  <a:lnTo>
                    <a:pt x="7472680" y="0"/>
                  </a:lnTo>
                  <a:lnTo>
                    <a:pt x="8062087" y="0"/>
                  </a:lnTo>
                  <a:lnTo>
                    <a:pt x="8082280" y="0"/>
                  </a:lnTo>
                  <a:lnTo>
                    <a:pt x="8204327" y="0"/>
                  </a:lnTo>
                  <a:lnTo>
                    <a:pt x="8224520" y="0"/>
                  </a:lnTo>
                  <a:lnTo>
                    <a:pt x="8813927" y="0"/>
                  </a:lnTo>
                  <a:lnTo>
                    <a:pt x="8956167" y="0"/>
                  </a:lnTo>
                  <a:lnTo>
                    <a:pt x="9931400" y="0"/>
                  </a:lnTo>
                  <a:lnTo>
                    <a:pt x="10663047" y="0"/>
                  </a:lnTo>
                  <a:lnTo>
                    <a:pt x="10683240" y="0"/>
                  </a:lnTo>
                  <a:lnTo>
                    <a:pt x="11414887" y="0"/>
                  </a:lnTo>
                  <a:lnTo>
                    <a:pt x="12192000" y="777113"/>
                  </a:lnTo>
                  <a:lnTo>
                    <a:pt x="11414887" y="1554226"/>
                  </a:lnTo>
                  <a:lnTo>
                    <a:pt x="10683240" y="1554226"/>
                  </a:lnTo>
                  <a:lnTo>
                    <a:pt x="10663047" y="1554226"/>
                  </a:lnTo>
                  <a:lnTo>
                    <a:pt x="9931400" y="1554226"/>
                  </a:lnTo>
                  <a:lnTo>
                    <a:pt x="8956167" y="1554226"/>
                  </a:lnTo>
                  <a:lnTo>
                    <a:pt x="8813927" y="1554226"/>
                  </a:lnTo>
                  <a:lnTo>
                    <a:pt x="8224520" y="1554226"/>
                  </a:lnTo>
                  <a:lnTo>
                    <a:pt x="8204326" y="1554226"/>
                  </a:lnTo>
                  <a:lnTo>
                    <a:pt x="8082280" y="1554226"/>
                  </a:lnTo>
                  <a:lnTo>
                    <a:pt x="8062087" y="1554226"/>
                  </a:lnTo>
                  <a:lnTo>
                    <a:pt x="7472680" y="1554226"/>
                  </a:lnTo>
                  <a:lnTo>
                    <a:pt x="7330440" y="1554226"/>
                  </a:lnTo>
                  <a:lnTo>
                    <a:pt x="6355207" y="1554226"/>
                  </a:lnTo>
                  <a:lnTo>
                    <a:pt x="5623560" y="1554226"/>
                  </a:lnTo>
                  <a:lnTo>
                    <a:pt x="5603367" y="1554226"/>
                  </a:lnTo>
                  <a:lnTo>
                    <a:pt x="5059680" y="1554226"/>
                  </a:lnTo>
                  <a:lnTo>
                    <a:pt x="4871720" y="1554226"/>
                  </a:lnTo>
                  <a:lnTo>
                    <a:pt x="2600960" y="1554226"/>
                  </a:lnTo>
                  <a:lnTo>
                    <a:pt x="2458720" y="1554226"/>
                  </a:lnTo>
                  <a:lnTo>
                    <a:pt x="0" y="1554226"/>
                  </a:lnTo>
                  <a:close/>
                </a:path>
              </a:pathLst>
            </a:custGeom>
            <a:solidFill>
              <a:srgbClr val="DDDDDD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0" y="519746"/>
            <a:ext cx="936307" cy="1165718"/>
            <a:chOff x="0" y="0"/>
            <a:chExt cx="1248410" cy="155429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48410" cy="1554353"/>
            </a:xfrm>
            <a:custGeom>
              <a:avLst/>
              <a:gdLst/>
              <a:ahLst/>
              <a:cxnLst/>
              <a:rect r="r" b="b" t="t" l="l"/>
              <a:pathLst>
                <a:path h="1554353" w="1248410">
                  <a:moveTo>
                    <a:pt x="0" y="0"/>
                  </a:moveTo>
                  <a:lnTo>
                    <a:pt x="471297" y="0"/>
                  </a:lnTo>
                  <a:lnTo>
                    <a:pt x="1248410" y="777113"/>
                  </a:lnTo>
                  <a:lnTo>
                    <a:pt x="471297" y="1554353"/>
                  </a:lnTo>
                  <a:lnTo>
                    <a:pt x="0" y="1554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3027762" y="3951272"/>
            <a:ext cx="832250" cy="832250"/>
          </a:xfrm>
          <a:custGeom>
            <a:avLst/>
            <a:gdLst/>
            <a:ahLst/>
            <a:cxnLst/>
            <a:rect r="r" b="b" t="t" l="l"/>
            <a:pathLst>
              <a:path h="832250" w="832250">
                <a:moveTo>
                  <a:pt x="0" y="0"/>
                </a:moveTo>
                <a:lnTo>
                  <a:pt x="832250" y="0"/>
                </a:lnTo>
                <a:lnTo>
                  <a:pt x="832250" y="832250"/>
                </a:lnTo>
                <a:lnTo>
                  <a:pt x="0" y="8322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427985" y="3951272"/>
            <a:ext cx="832250" cy="832250"/>
          </a:xfrm>
          <a:custGeom>
            <a:avLst/>
            <a:gdLst/>
            <a:ahLst/>
            <a:cxnLst/>
            <a:rect r="r" b="b" t="t" l="l"/>
            <a:pathLst>
              <a:path h="832250" w="832250">
                <a:moveTo>
                  <a:pt x="0" y="0"/>
                </a:moveTo>
                <a:lnTo>
                  <a:pt x="832251" y="0"/>
                </a:lnTo>
                <a:lnTo>
                  <a:pt x="832251" y="832250"/>
                </a:lnTo>
                <a:lnTo>
                  <a:pt x="0" y="832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997563" y="5829240"/>
            <a:ext cx="569309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true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Major achievements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997565" y="6353205"/>
            <a:ext cx="5693092" cy="2053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18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We successfully completed a strategic cooperation project with an international enterprise. The customized solution significantly improved the enterprise's operational efficiency and saved 20% of its operating costs, receiving high praise from the customer.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597340" y="5829240"/>
            <a:ext cx="569309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true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 Introduction of works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597341" y="6353205"/>
            <a:ext cx="5693092" cy="2053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18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We have invested a large amount of resources. Among them, for the upgrade project of a core product, we improved its performance by 30% through technological improvements and design optimizations, further consolidating its market competitiveness.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754942"/>
            <a:ext cx="6375082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true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Performance Highlights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766596" y="3992623"/>
            <a:ext cx="2477834" cy="4031024"/>
            <a:chOff x="0" y="0"/>
            <a:chExt cx="1788795" cy="291007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39987" y="45156"/>
              <a:ext cx="1748808" cy="2864211"/>
            </a:xfrm>
            <a:custGeom>
              <a:avLst/>
              <a:gdLst/>
              <a:ahLst/>
              <a:cxnLst/>
              <a:rect r="r" b="b" t="t" l="l"/>
              <a:pathLst>
                <a:path h="2864211" w="1748808">
                  <a:moveTo>
                    <a:pt x="653" y="2834436"/>
                  </a:moveTo>
                  <a:cubicBezTo>
                    <a:pt x="-1887" y="2843326"/>
                    <a:pt x="3193" y="2849676"/>
                    <a:pt x="12315" y="2850946"/>
                  </a:cubicBezTo>
                  <a:cubicBezTo>
                    <a:pt x="22745" y="2852216"/>
                    <a:pt x="31871" y="2852216"/>
                    <a:pt x="42302" y="2852216"/>
                  </a:cubicBezTo>
                  <a:cubicBezTo>
                    <a:pt x="84022" y="2853486"/>
                    <a:pt x="125743" y="2853486"/>
                    <a:pt x="168768" y="2854756"/>
                  </a:cubicBezTo>
                  <a:cubicBezTo>
                    <a:pt x="192236" y="2856026"/>
                    <a:pt x="215704" y="2857296"/>
                    <a:pt x="237868" y="2858566"/>
                  </a:cubicBezTo>
                  <a:cubicBezTo>
                    <a:pt x="276981" y="2859836"/>
                    <a:pt x="314791" y="2859836"/>
                    <a:pt x="353904" y="2861106"/>
                  </a:cubicBezTo>
                  <a:cubicBezTo>
                    <a:pt x="369549" y="2861106"/>
                    <a:pt x="383891" y="2861106"/>
                    <a:pt x="399536" y="2859836"/>
                  </a:cubicBezTo>
                  <a:cubicBezTo>
                    <a:pt x="406055" y="2859836"/>
                    <a:pt x="413878" y="2858566"/>
                    <a:pt x="420397" y="2858566"/>
                  </a:cubicBezTo>
                  <a:cubicBezTo>
                    <a:pt x="446472" y="2859836"/>
                    <a:pt x="967982" y="2850946"/>
                    <a:pt x="994058" y="2852216"/>
                  </a:cubicBezTo>
                  <a:cubicBezTo>
                    <a:pt x="1030564" y="2853486"/>
                    <a:pt x="1130955" y="2853486"/>
                    <a:pt x="1167460" y="2853486"/>
                  </a:cubicBezTo>
                  <a:cubicBezTo>
                    <a:pt x="1181802" y="2853486"/>
                    <a:pt x="1194839" y="2852216"/>
                    <a:pt x="1209181" y="2852216"/>
                  </a:cubicBezTo>
                  <a:lnTo>
                    <a:pt x="1279585" y="2856026"/>
                  </a:lnTo>
                  <a:cubicBezTo>
                    <a:pt x="1330432" y="2858566"/>
                    <a:pt x="1379976" y="2856026"/>
                    <a:pt x="1430823" y="2859836"/>
                  </a:cubicBezTo>
                  <a:cubicBezTo>
                    <a:pt x="1515568" y="2864916"/>
                    <a:pt x="1601618" y="2858566"/>
                    <a:pt x="1685308" y="2863646"/>
                  </a:cubicBezTo>
                  <a:cubicBezTo>
                    <a:pt x="1705628" y="2864916"/>
                    <a:pt x="1725948" y="2863646"/>
                    <a:pt x="1748808" y="2863646"/>
                  </a:cubicBezTo>
                  <a:lnTo>
                    <a:pt x="1748808" y="2803956"/>
                  </a:lnTo>
                  <a:cubicBezTo>
                    <a:pt x="1747538" y="2712699"/>
                    <a:pt x="1746268" y="2607196"/>
                    <a:pt x="1746268" y="2495099"/>
                  </a:cubicBezTo>
                  <a:cubicBezTo>
                    <a:pt x="1746268" y="2365419"/>
                    <a:pt x="1750078" y="2233541"/>
                    <a:pt x="1743728" y="2103861"/>
                  </a:cubicBezTo>
                  <a:cubicBezTo>
                    <a:pt x="1736108" y="2018140"/>
                    <a:pt x="1724678" y="327900"/>
                    <a:pt x="1724678" y="242179"/>
                  </a:cubicBezTo>
                  <a:cubicBezTo>
                    <a:pt x="1722138" y="182834"/>
                    <a:pt x="1720868" y="121290"/>
                    <a:pt x="1718328" y="61945"/>
                  </a:cubicBezTo>
                  <a:cubicBezTo>
                    <a:pt x="1718328" y="44361"/>
                    <a:pt x="1717058" y="26778"/>
                    <a:pt x="1715788" y="5644"/>
                  </a:cubicBezTo>
                  <a:cubicBezTo>
                    <a:pt x="1705628" y="3104"/>
                    <a:pt x="1696738" y="1834"/>
                    <a:pt x="1686578" y="564"/>
                  </a:cubicBezTo>
                  <a:cubicBezTo>
                    <a:pt x="1678958" y="-706"/>
                    <a:pt x="1671338" y="564"/>
                    <a:pt x="1664988" y="564"/>
                  </a:cubicBezTo>
                  <a:lnTo>
                    <a:pt x="5796" y="5644"/>
                  </a:lnTo>
                  <a:lnTo>
                    <a:pt x="653" y="2834436"/>
                  </a:lnTo>
                  <a:close/>
                </a:path>
              </a:pathLst>
            </a:custGeom>
            <a:solidFill>
              <a:srgbClr val="7ECFD7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430" y="16510"/>
              <a:ext cx="1727835" cy="2855462"/>
            </a:xfrm>
            <a:custGeom>
              <a:avLst/>
              <a:gdLst/>
              <a:ahLst/>
              <a:cxnLst/>
              <a:rect r="r" b="b" t="t" l="l"/>
              <a:pathLst>
                <a:path h="2855462" w="1727835">
                  <a:moveTo>
                    <a:pt x="1727835" y="2855462"/>
                  </a:moveTo>
                  <a:lnTo>
                    <a:pt x="0" y="2847842"/>
                  </a:lnTo>
                  <a:lnTo>
                    <a:pt x="0" y="1009343"/>
                  </a:lnTo>
                  <a:lnTo>
                    <a:pt x="7620" y="20320"/>
                  </a:lnTo>
                  <a:lnTo>
                    <a:pt x="859643" y="0"/>
                  </a:lnTo>
                  <a:lnTo>
                    <a:pt x="1706245" y="8890"/>
                  </a:ln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215" y="0"/>
              <a:ext cx="1752180" cy="2881427"/>
            </a:xfrm>
            <a:custGeom>
              <a:avLst/>
              <a:gdLst/>
              <a:ahLst/>
              <a:cxnLst/>
              <a:rect r="r" b="b" t="t" l="l"/>
              <a:pathLst>
                <a:path h="2881427" w="1752180">
                  <a:moveTo>
                    <a:pt x="1719160" y="21590"/>
                  </a:moveTo>
                  <a:cubicBezTo>
                    <a:pt x="1720430" y="34290"/>
                    <a:pt x="1720430" y="44450"/>
                    <a:pt x="1721700" y="56548"/>
                  </a:cubicBezTo>
                  <a:cubicBezTo>
                    <a:pt x="1724240" y="115893"/>
                    <a:pt x="1725510" y="177436"/>
                    <a:pt x="1728050" y="236781"/>
                  </a:cubicBezTo>
                  <a:cubicBezTo>
                    <a:pt x="1728050" y="322502"/>
                    <a:pt x="1740750" y="2012742"/>
                    <a:pt x="1747100" y="2098463"/>
                  </a:cubicBezTo>
                  <a:cubicBezTo>
                    <a:pt x="1753450" y="2228143"/>
                    <a:pt x="1749640" y="2360022"/>
                    <a:pt x="1749640" y="2489702"/>
                  </a:cubicBezTo>
                  <a:cubicBezTo>
                    <a:pt x="1749640" y="2603997"/>
                    <a:pt x="1750910" y="2709499"/>
                    <a:pt x="1752180" y="2821172"/>
                  </a:cubicBezTo>
                  <a:lnTo>
                    <a:pt x="1752180" y="2880862"/>
                  </a:lnTo>
                  <a:cubicBezTo>
                    <a:pt x="1729320" y="2880862"/>
                    <a:pt x="1709000" y="2882132"/>
                    <a:pt x="1688680" y="2880862"/>
                  </a:cubicBezTo>
                  <a:cubicBezTo>
                    <a:pt x="1604010" y="2875782"/>
                    <a:pt x="1517961" y="2882132"/>
                    <a:pt x="1433215" y="2877052"/>
                  </a:cubicBezTo>
                  <a:cubicBezTo>
                    <a:pt x="1382368" y="2873242"/>
                    <a:pt x="1332825" y="2875782"/>
                    <a:pt x="1281977" y="2873242"/>
                  </a:cubicBezTo>
                  <a:lnTo>
                    <a:pt x="1211574" y="2869432"/>
                  </a:lnTo>
                  <a:cubicBezTo>
                    <a:pt x="1197232" y="2869432"/>
                    <a:pt x="1184194" y="2870702"/>
                    <a:pt x="1169853" y="2870702"/>
                  </a:cubicBezTo>
                  <a:cubicBezTo>
                    <a:pt x="1133347" y="2869432"/>
                    <a:pt x="1032956" y="2870702"/>
                    <a:pt x="996451" y="2869432"/>
                  </a:cubicBezTo>
                  <a:cubicBezTo>
                    <a:pt x="970375" y="2868162"/>
                    <a:pt x="448865" y="2877052"/>
                    <a:pt x="422789" y="2875782"/>
                  </a:cubicBezTo>
                  <a:cubicBezTo>
                    <a:pt x="416270" y="2875782"/>
                    <a:pt x="408448" y="2877052"/>
                    <a:pt x="401929" y="2877052"/>
                  </a:cubicBezTo>
                  <a:cubicBezTo>
                    <a:pt x="386283" y="2877052"/>
                    <a:pt x="371942" y="2878322"/>
                    <a:pt x="356297" y="2878322"/>
                  </a:cubicBezTo>
                  <a:cubicBezTo>
                    <a:pt x="317183" y="2878322"/>
                    <a:pt x="279374" y="2877052"/>
                    <a:pt x="240260" y="2875782"/>
                  </a:cubicBezTo>
                  <a:cubicBezTo>
                    <a:pt x="216792" y="2874512"/>
                    <a:pt x="193325" y="2873242"/>
                    <a:pt x="171160" y="2871972"/>
                  </a:cubicBezTo>
                  <a:cubicBezTo>
                    <a:pt x="129439" y="2870702"/>
                    <a:pt x="87719" y="2869432"/>
                    <a:pt x="44694" y="2869432"/>
                  </a:cubicBezTo>
                  <a:cubicBezTo>
                    <a:pt x="34505" y="2869432"/>
                    <a:pt x="25615" y="2869432"/>
                    <a:pt x="15455" y="2868162"/>
                  </a:cubicBezTo>
                  <a:cubicBezTo>
                    <a:pt x="6565" y="2866892"/>
                    <a:pt x="1485" y="2860542"/>
                    <a:pt x="4025" y="2851652"/>
                  </a:cubicBezTo>
                  <a:cubicBezTo>
                    <a:pt x="12915" y="2819398"/>
                    <a:pt x="9105" y="2764449"/>
                    <a:pt x="7835" y="2707301"/>
                  </a:cubicBezTo>
                  <a:cubicBezTo>
                    <a:pt x="6565" y="2590809"/>
                    <a:pt x="2755" y="2476514"/>
                    <a:pt x="4025" y="2360022"/>
                  </a:cubicBezTo>
                  <a:cubicBezTo>
                    <a:pt x="1485" y="2214956"/>
                    <a:pt x="-3595" y="419213"/>
                    <a:pt x="4025" y="271949"/>
                  </a:cubicBezTo>
                  <a:cubicBezTo>
                    <a:pt x="5295" y="243375"/>
                    <a:pt x="4025" y="212604"/>
                    <a:pt x="5295" y="184030"/>
                  </a:cubicBezTo>
                  <a:cubicBezTo>
                    <a:pt x="6565" y="137873"/>
                    <a:pt x="9105" y="87319"/>
                    <a:pt x="10375" y="44450"/>
                  </a:cubicBezTo>
                  <a:cubicBezTo>
                    <a:pt x="10375" y="41910"/>
                    <a:pt x="11645" y="39370"/>
                    <a:pt x="12915" y="38100"/>
                  </a:cubicBezTo>
                  <a:cubicBezTo>
                    <a:pt x="34505" y="35560"/>
                    <a:pt x="55124" y="30480"/>
                    <a:pt x="75985" y="29210"/>
                  </a:cubicBezTo>
                  <a:cubicBezTo>
                    <a:pt x="111187" y="25400"/>
                    <a:pt x="146389" y="22860"/>
                    <a:pt x="182894" y="20320"/>
                  </a:cubicBezTo>
                  <a:cubicBezTo>
                    <a:pt x="207666" y="17780"/>
                    <a:pt x="232438" y="16510"/>
                    <a:pt x="255906" y="13970"/>
                  </a:cubicBezTo>
                  <a:cubicBezTo>
                    <a:pt x="279374" y="11430"/>
                    <a:pt x="304145" y="8890"/>
                    <a:pt x="327613" y="8890"/>
                  </a:cubicBezTo>
                  <a:cubicBezTo>
                    <a:pt x="353689" y="7620"/>
                    <a:pt x="379764" y="10160"/>
                    <a:pt x="405840" y="8890"/>
                  </a:cubicBezTo>
                  <a:cubicBezTo>
                    <a:pt x="438434" y="8890"/>
                    <a:pt x="1029045" y="6350"/>
                    <a:pt x="1061639" y="5080"/>
                  </a:cubicBezTo>
                  <a:cubicBezTo>
                    <a:pt x="1092930" y="3810"/>
                    <a:pt x="1124221" y="2540"/>
                    <a:pt x="1156815" y="2540"/>
                  </a:cubicBezTo>
                  <a:cubicBezTo>
                    <a:pt x="1210270" y="1270"/>
                    <a:pt x="1262421" y="0"/>
                    <a:pt x="1315876" y="0"/>
                  </a:cubicBezTo>
                  <a:cubicBezTo>
                    <a:pt x="1338040" y="0"/>
                    <a:pt x="1361508" y="2540"/>
                    <a:pt x="1383672" y="2540"/>
                  </a:cubicBezTo>
                  <a:cubicBezTo>
                    <a:pt x="1444949" y="3810"/>
                    <a:pt x="1507531" y="5080"/>
                    <a:pt x="1568808" y="7620"/>
                  </a:cubicBezTo>
                  <a:cubicBezTo>
                    <a:pt x="1601403" y="8890"/>
                    <a:pt x="1633997" y="12700"/>
                    <a:pt x="1666591" y="16510"/>
                  </a:cubicBezTo>
                  <a:lnTo>
                    <a:pt x="1688680" y="16510"/>
                  </a:lnTo>
                  <a:cubicBezTo>
                    <a:pt x="1700110" y="17780"/>
                    <a:pt x="1709000" y="20320"/>
                    <a:pt x="1719160" y="21590"/>
                  </a:cubicBezTo>
                  <a:close/>
                  <a:moveTo>
                    <a:pt x="1729320" y="2864352"/>
                  </a:moveTo>
                  <a:cubicBezTo>
                    <a:pt x="1730590" y="2847842"/>
                    <a:pt x="1731860" y="2835142"/>
                    <a:pt x="1731860" y="2822442"/>
                  </a:cubicBezTo>
                  <a:cubicBezTo>
                    <a:pt x="1730590" y="2698510"/>
                    <a:pt x="1729320" y="2582017"/>
                    <a:pt x="1729320" y="2456733"/>
                  </a:cubicBezTo>
                  <a:cubicBezTo>
                    <a:pt x="1729320" y="2399585"/>
                    <a:pt x="1731860" y="2342438"/>
                    <a:pt x="1730590" y="2285291"/>
                  </a:cubicBezTo>
                  <a:cubicBezTo>
                    <a:pt x="1730590" y="2232540"/>
                    <a:pt x="1729320" y="2177590"/>
                    <a:pt x="1728050" y="2124839"/>
                  </a:cubicBezTo>
                  <a:cubicBezTo>
                    <a:pt x="1722970" y="2043514"/>
                    <a:pt x="1711540" y="359868"/>
                    <a:pt x="1711540" y="278543"/>
                  </a:cubicBezTo>
                  <a:cubicBezTo>
                    <a:pt x="1709000" y="210406"/>
                    <a:pt x="1706460" y="140071"/>
                    <a:pt x="1703920" y="71934"/>
                  </a:cubicBezTo>
                  <a:cubicBezTo>
                    <a:pt x="1702650" y="44450"/>
                    <a:pt x="1701380" y="43180"/>
                    <a:pt x="1684844" y="41910"/>
                  </a:cubicBezTo>
                  <a:cubicBezTo>
                    <a:pt x="1680933" y="41910"/>
                    <a:pt x="1678325" y="41910"/>
                    <a:pt x="1674414" y="40640"/>
                  </a:cubicBezTo>
                  <a:cubicBezTo>
                    <a:pt x="1641820" y="36830"/>
                    <a:pt x="1607921" y="31750"/>
                    <a:pt x="1575327" y="30480"/>
                  </a:cubicBezTo>
                  <a:cubicBezTo>
                    <a:pt x="1495797" y="26670"/>
                    <a:pt x="1414963" y="25400"/>
                    <a:pt x="1335432" y="22860"/>
                  </a:cubicBezTo>
                  <a:lnTo>
                    <a:pt x="1241560" y="22860"/>
                  </a:lnTo>
                  <a:cubicBezTo>
                    <a:pt x="1199840" y="22860"/>
                    <a:pt x="1158119" y="22860"/>
                    <a:pt x="1117702" y="24130"/>
                  </a:cubicBezTo>
                  <a:cubicBezTo>
                    <a:pt x="1082500" y="25400"/>
                    <a:pt x="489282" y="29210"/>
                    <a:pt x="454080" y="29210"/>
                  </a:cubicBezTo>
                  <a:cubicBezTo>
                    <a:pt x="396714" y="29210"/>
                    <a:pt x="339347" y="26670"/>
                    <a:pt x="281981" y="33020"/>
                  </a:cubicBezTo>
                  <a:cubicBezTo>
                    <a:pt x="251994" y="36830"/>
                    <a:pt x="223311" y="36830"/>
                    <a:pt x="194628" y="38100"/>
                  </a:cubicBezTo>
                  <a:cubicBezTo>
                    <a:pt x="145085" y="41910"/>
                    <a:pt x="95541" y="45720"/>
                    <a:pt x="45998" y="50800"/>
                  </a:cubicBezTo>
                  <a:cubicBezTo>
                    <a:pt x="33235" y="50800"/>
                    <a:pt x="30695" y="54350"/>
                    <a:pt x="29425" y="80726"/>
                  </a:cubicBezTo>
                  <a:cubicBezTo>
                    <a:pt x="28155" y="120289"/>
                    <a:pt x="28155" y="159852"/>
                    <a:pt x="26885" y="199416"/>
                  </a:cubicBezTo>
                  <a:cubicBezTo>
                    <a:pt x="25615" y="265355"/>
                    <a:pt x="23075" y="329096"/>
                    <a:pt x="21805" y="395035"/>
                  </a:cubicBezTo>
                  <a:cubicBezTo>
                    <a:pt x="16725" y="465370"/>
                    <a:pt x="23075" y="2184184"/>
                    <a:pt x="25615" y="2254519"/>
                  </a:cubicBezTo>
                  <a:cubicBezTo>
                    <a:pt x="25615" y="2329250"/>
                    <a:pt x="25615" y="2406179"/>
                    <a:pt x="26885" y="2480910"/>
                  </a:cubicBezTo>
                  <a:cubicBezTo>
                    <a:pt x="26885" y="2535860"/>
                    <a:pt x="29425" y="2590809"/>
                    <a:pt x="29425" y="2645758"/>
                  </a:cubicBezTo>
                  <a:cubicBezTo>
                    <a:pt x="29425" y="2705103"/>
                    <a:pt x="29425" y="2764449"/>
                    <a:pt x="28155" y="2822442"/>
                  </a:cubicBezTo>
                  <a:lnTo>
                    <a:pt x="28155" y="2832602"/>
                  </a:lnTo>
                  <a:cubicBezTo>
                    <a:pt x="28155" y="2842762"/>
                    <a:pt x="31965" y="2846572"/>
                    <a:pt x="40855" y="2846572"/>
                  </a:cubicBezTo>
                  <a:cubicBezTo>
                    <a:pt x="57732" y="2846572"/>
                    <a:pt x="75985" y="2847842"/>
                    <a:pt x="92934" y="2847842"/>
                  </a:cubicBezTo>
                  <a:cubicBezTo>
                    <a:pt x="117706" y="2847842"/>
                    <a:pt x="143781" y="2845302"/>
                    <a:pt x="168553" y="2847842"/>
                  </a:cubicBezTo>
                  <a:cubicBezTo>
                    <a:pt x="208970" y="2851652"/>
                    <a:pt x="249387" y="2854192"/>
                    <a:pt x="289804" y="2852922"/>
                  </a:cubicBezTo>
                  <a:cubicBezTo>
                    <a:pt x="315879" y="2851652"/>
                    <a:pt x="340651" y="2854192"/>
                    <a:pt x="366727" y="2854192"/>
                  </a:cubicBezTo>
                  <a:cubicBezTo>
                    <a:pt x="404536" y="2854192"/>
                    <a:pt x="442346" y="2852922"/>
                    <a:pt x="480155" y="2854192"/>
                  </a:cubicBezTo>
                  <a:cubicBezTo>
                    <a:pt x="536218" y="2855462"/>
                    <a:pt x="1151600" y="2845302"/>
                    <a:pt x="1208966" y="2847842"/>
                  </a:cubicBezTo>
                  <a:cubicBezTo>
                    <a:pt x="1233738" y="2849112"/>
                    <a:pt x="1258509" y="2850382"/>
                    <a:pt x="1281977" y="2850382"/>
                  </a:cubicBezTo>
                  <a:cubicBezTo>
                    <a:pt x="1325002" y="2852922"/>
                    <a:pt x="1366723" y="2849112"/>
                    <a:pt x="1409747" y="2852922"/>
                  </a:cubicBezTo>
                  <a:cubicBezTo>
                    <a:pt x="1444949" y="2855462"/>
                    <a:pt x="1480151" y="2855462"/>
                    <a:pt x="1515353" y="2858002"/>
                  </a:cubicBezTo>
                  <a:cubicBezTo>
                    <a:pt x="1567504" y="2861812"/>
                    <a:pt x="1619655" y="2864352"/>
                    <a:pt x="1671806" y="2865622"/>
                  </a:cubicBezTo>
                  <a:cubicBezTo>
                    <a:pt x="1691220" y="2865622"/>
                    <a:pt x="1709000" y="2864352"/>
                    <a:pt x="1729320" y="2864352"/>
                  </a:cubicBezTo>
                  <a:close/>
                </a:path>
              </a:pathLst>
            </a:custGeom>
            <a:solidFill>
              <a:srgbClr val="2A2B39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6548987" y="3992623"/>
            <a:ext cx="2477834" cy="4031024"/>
            <a:chOff x="0" y="0"/>
            <a:chExt cx="1788795" cy="29100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39987" y="45156"/>
              <a:ext cx="1748808" cy="2864211"/>
            </a:xfrm>
            <a:custGeom>
              <a:avLst/>
              <a:gdLst/>
              <a:ahLst/>
              <a:cxnLst/>
              <a:rect r="r" b="b" t="t" l="l"/>
              <a:pathLst>
                <a:path h="2864211" w="1748808">
                  <a:moveTo>
                    <a:pt x="653" y="2834436"/>
                  </a:moveTo>
                  <a:cubicBezTo>
                    <a:pt x="-1887" y="2843326"/>
                    <a:pt x="3193" y="2849676"/>
                    <a:pt x="12315" y="2850946"/>
                  </a:cubicBezTo>
                  <a:cubicBezTo>
                    <a:pt x="22745" y="2852216"/>
                    <a:pt x="31871" y="2852216"/>
                    <a:pt x="42302" y="2852216"/>
                  </a:cubicBezTo>
                  <a:cubicBezTo>
                    <a:pt x="84022" y="2853486"/>
                    <a:pt x="125743" y="2853486"/>
                    <a:pt x="168768" y="2854756"/>
                  </a:cubicBezTo>
                  <a:cubicBezTo>
                    <a:pt x="192236" y="2856026"/>
                    <a:pt x="215704" y="2857296"/>
                    <a:pt x="237868" y="2858566"/>
                  </a:cubicBezTo>
                  <a:cubicBezTo>
                    <a:pt x="276981" y="2859836"/>
                    <a:pt x="314791" y="2859836"/>
                    <a:pt x="353904" y="2861106"/>
                  </a:cubicBezTo>
                  <a:cubicBezTo>
                    <a:pt x="369549" y="2861106"/>
                    <a:pt x="383891" y="2861106"/>
                    <a:pt x="399536" y="2859836"/>
                  </a:cubicBezTo>
                  <a:cubicBezTo>
                    <a:pt x="406055" y="2859836"/>
                    <a:pt x="413878" y="2858566"/>
                    <a:pt x="420397" y="2858566"/>
                  </a:cubicBezTo>
                  <a:cubicBezTo>
                    <a:pt x="446472" y="2859836"/>
                    <a:pt x="967982" y="2850946"/>
                    <a:pt x="994058" y="2852216"/>
                  </a:cubicBezTo>
                  <a:cubicBezTo>
                    <a:pt x="1030564" y="2853486"/>
                    <a:pt x="1130955" y="2853486"/>
                    <a:pt x="1167460" y="2853486"/>
                  </a:cubicBezTo>
                  <a:cubicBezTo>
                    <a:pt x="1181802" y="2853486"/>
                    <a:pt x="1194839" y="2852216"/>
                    <a:pt x="1209181" y="2852216"/>
                  </a:cubicBezTo>
                  <a:lnTo>
                    <a:pt x="1279585" y="2856026"/>
                  </a:lnTo>
                  <a:cubicBezTo>
                    <a:pt x="1330432" y="2858566"/>
                    <a:pt x="1379976" y="2856026"/>
                    <a:pt x="1430823" y="2859836"/>
                  </a:cubicBezTo>
                  <a:cubicBezTo>
                    <a:pt x="1515568" y="2864916"/>
                    <a:pt x="1601618" y="2858566"/>
                    <a:pt x="1685308" y="2863646"/>
                  </a:cubicBezTo>
                  <a:cubicBezTo>
                    <a:pt x="1705628" y="2864916"/>
                    <a:pt x="1725948" y="2863646"/>
                    <a:pt x="1748808" y="2863646"/>
                  </a:cubicBezTo>
                  <a:lnTo>
                    <a:pt x="1748808" y="2803956"/>
                  </a:lnTo>
                  <a:cubicBezTo>
                    <a:pt x="1747538" y="2712699"/>
                    <a:pt x="1746268" y="2607196"/>
                    <a:pt x="1746268" y="2495099"/>
                  </a:cubicBezTo>
                  <a:cubicBezTo>
                    <a:pt x="1746268" y="2365419"/>
                    <a:pt x="1750078" y="2233541"/>
                    <a:pt x="1743728" y="2103861"/>
                  </a:cubicBezTo>
                  <a:cubicBezTo>
                    <a:pt x="1736108" y="2018140"/>
                    <a:pt x="1724678" y="327900"/>
                    <a:pt x="1724678" y="242179"/>
                  </a:cubicBezTo>
                  <a:cubicBezTo>
                    <a:pt x="1722138" y="182834"/>
                    <a:pt x="1720868" y="121290"/>
                    <a:pt x="1718328" y="61945"/>
                  </a:cubicBezTo>
                  <a:cubicBezTo>
                    <a:pt x="1718328" y="44361"/>
                    <a:pt x="1717058" y="26778"/>
                    <a:pt x="1715788" y="5644"/>
                  </a:cubicBezTo>
                  <a:cubicBezTo>
                    <a:pt x="1705628" y="3104"/>
                    <a:pt x="1696738" y="1834"/>
                    <a:pt x="1686578" y="564"/>
                  </a:cubicBezTo>
                  <a:cubicBezTo>
                    <a:pt x="1678958" y="-706"/>
                    <a:pt x="1671338" y="564"/>
                    <a:pt x="1664988" y="564"/>
                  </a:cubicBezTo>
                  <a:lnTo>
                    <a:pt x="5796" y="5644"/>
                  </a:lnTo>
                  <a:lnTo>
                    <a:pt x="653" y="2834436"/>
                  </a:lnTo>
                  <a:close/>
                </a:path>
              </a:pathLst>
            </a:custGeom>
            <a:solidFill>
              <a:srgbClr val="AAD175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430" y="16510"/>
              <a:ext cx="1727835" cy="2855462"/>
            </a:xfrm>
            <a:custGeom>
              <a:avLst/>
              <a:gdLst/>
              <a:ahLst/>
              <a:cxnLst/>
              <a:rect r="r" b="b" t="t" l="l"/>
              <a:pathLst>
                <a:path h="2855462" w="1727835">
                  <a:moveTo>
                    <a:pt x="1727835" y="2855462"/>
                  </a:moveTo>
                  <a:lnTo>
                    <a:pt x="0" y="2847842"/>
                  </a:lnTo>
                  <a:lnTo>
                    <a:pt x="0" y="1009343"/>
                  </a:lnTo>
                  <a:lnTo>
                    <a:pt x="7620" y="20320"/>
                  </a:lnTo>
                  <a:lnTo>
                    <a:pt x="859643" y="0"/>
                  </a:lnTo>
                  <a:lnTo>
                    <a:pt x="1706245" y="8890"/>
                  </a:ln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-215" y="0"/>
              <a:ext cx="1752180" cy="2881427"/>
            </a:xfrm>
            <a:custGeom>
              <a:avLst/>
              <a:gdLst/>
              <a:ahLst/>
              <a:cxnLst/>
              <a:rect r="r" b="b" t="t" l="l"/>
              <a:pathLst>
                <a:path h="2881427" w="1752180">
                  <a:moveTo>
                    <a:pt x="1719160" y="21590"/>
                  </a:moveTo>
                  <a:cubicBezTo>
                    <a:pt x="1720430" y="34290"/>
                    <a:pt x="1720430" y="44450"/>
                    <a:pt x="1721700" y="56548"/>
                  </a:cubicBezTo>
                  <a:cubicBezTo>
                    <a:pt x="1724240" y="115893"/>
                    <a:pt x="1725510" y="177436"/>
                    <a:pt x="1728050" y="236781"/>
                  </a:cubicBezTo>
                  <a:cubicBezTo>
                    <a:pt x="1728050" y="322502"/>
                    <a:pt x="1740750" y="2012742"/>
                    <a:pt x="1747100" y="2098463"/>
                  </a:cubicBezTo>
                  <a:cubicBezTo>
                    <a:pt x="1753450" y="2228143"/>
                    <a:pt x="1749640" y="2360022"/>
                    <a:pt x="1749640" y="2489702"/>
                  </a:cubicBezTo>
                  <a:cubicBezTo>
                    <a:pt x="1749640" y="2603997"/>
                    <a:pt x="1750910" y="2709499"/>
                    <a:pt x="1752180" y="2821172"/>
                  </a:cubicBezTo>
                  <a:lnTo>
                    <a:pt x="1752180" y="2880862"/>
                  </a:lnTo>
                  <a:cubicBezTo>
                    <a:pt x="1729320" y="2880862"/>
                    <a:pt x="1709000" y="2882132"/>
                    <a:pt x="1688680" y="2880862"/>
                  </a:cubicBezTo>
                  <a:cubicBezTo>
                    <a:pt x="1604010" y="2875782"/>
                    <a:pt x="1517961" y="2882132"/>
                    <a:pt x="1433215" y="2877052"/>
                  </a:cubicBezTo>
                  <a:cubicBezTo>
                    <a:pt x="1382368" y="2873242"/>
                    <a:pt x="1332825" y="2875782"/>
                    <a:pt x="1281977" y="2873242"/>
                  </a:cubicBezTo>
                  <a:lnTo>
                    <a:pt x="1211574" y="2869432"/>
                  </a:lnTo>
                  <a:cubicBezTo>
                    <a:pt x="1197232" y="2869432"/>
                    <a:pt x="1184194" y="2870702"/>
                    <a:pt x="1169853" y="2870702"/>
                  </a:cubicBezTo>
                  <a:cubicBezTo>
                    <a:pt x="1133347" y="2869432"/>
                    <a:pt x="1032956" y="2870702"/>
                    <a:pt x="996451" y="2869432"/>
                  </a:cubicBezTo>
                  <a:cubicBezTo>
                    <a:pt x="970375" y="2868162"/>
                    <a:pt x="448865" y="2877052"/>
                    <a:pt x="422789" y="2875782"/>
                  </a:cubicBezTo>
                  <a:cubicBezTo>
                    <a:pt x="416270" y="2875782"/>
                    <a:pt x="408448" y="2877052"/>
                    <a:pt x="401929" y="2877052"/>
                  </a:cubicBezTo>
                  <a:cubicBezTo>
                    <a:pt x="386283" y="2877052"/>
                    <a:pt x="371942" y="2878322"/>
                    <a:pt x="356297" y="2878322"/>
                  </a:cubicBezTo>
                  <a:cubicBezTo>
                    <a:pt x="317183" y="2878322"/>
                    <a:pt x="279374" y="2877052"/>
                    <a:pt x="240260" y="2875782"/>
                  </a:cubicBezTo>
                  <a:cubicBezTo>
                    <a:pt x="216792" y="2874512"/>
                    <a:pt x="193325" y="2873242"/>
                    <a:pt x="171160" y="2871972"/>
                  </a:cubicBezTo>
                  <a:cubicBezTo>
                    <a:pt x="129439" y="2870702"/>
                    <a:pt x="87719" y="2869432"/>
                    <a:pt x="44694" y="2869432"/>
                  </a:cubicBezTo>
                  <a:cubicBezTo>
                    <a:pt x="34505" y="2869432"/>
                    <a:pt x="25615" y="2869432"/>
                    <a:pt x="15455" y="2868162"/>
                  </a:cubicBezTo>
                  <a:cubicBezTo>
                    <a:pt x="6565" y="2866892"/>
                    <a:pt x="1485" y="2860542"/>
                    <a:pt x="4025" y="2851652"/>
                  </a:cubicBezTo>
                  <a:cubicBezTo>
                    <a:pt x="12915" y="2819398"/>
                    <a:pt x="9105" y="2764449"/>
                    <a:pt x="7835" y="2707301"/>
                  </a:cubicBezTo>
                  <a:cubicBezTo>
                    <a:pt x="6565" y="2590809"/>
                    <a:pt x="2755" y="2476514"/>
                    <a:pt x="4025" y="2360022"/>
                  </a:cubicBezTo>
                  <a:cubicBezTo>
                    <a:pt x="1485" y="2214956"/>
                    <a:pt x="-3595" y="419213"/>
                    <a:pt x="4025" y="271949"/>
                  </a:cubicBezTo>
                  <a:cubicBezTo>
                    <a:pt x="5295" y="243375"/>
                    <a:pt x="4025" y="212604"/>
                    <a:pt x="5295" y="184030"/>
                  </a:cubicBezTo>
                  <a:cubicBezTo>
                    <a:pt x="6565" y="137873"/>
                    <a:pt x="9105" y="87319"/>
                    <a:pt x="10375" y="44450"/>
                  </a:cubicBezTo>
                  <a:cubicBezTo>
                    <a:pt x="10375" y="41910"/>
                    <a:pt x="11645" y="39370"/>
                    <a:pt x="12915" y="38100"/>
                  </a:cubicBezTo>
                  <a:cubicBezTo>
                    <a:pt x="34505" y="35560"/>
                    <a:pt x="55124" y="30480"/>
                    <a:pt x="75985" y="29210"/>
                  </a:cubicBezTo>
                  <a:cubicBezTo>
                    <a:pt x="111187" y="25400"/>
                    <a:pt x="146389" y="22860"/>
                    <a:pt x="182894" y="20320"/>
                  </a:cubicBezTo>
                  <a:cubicBezTo>
                    <a:pt x="207666" y="17780"/>
                    <a:pt x="232438" y="16510"/>
                    <a:pt x="255906" y="13970"/>
                  </a:cubicBezTo>
                  <a:cubicBezTo>
                    <a:pt x="279374" y="11430"/>
                    <a:pt x="304145" y="8890"/>
                    <a:pt x="327613" y="8890"/>
                  </a:cubicBezTo>
                  <a:cubicBezTo>
                    <a:pt x="353689" y="7620"/>
                    <a:pt x="379764" y="10160"/>
                    <a:pt x="405840" y="8890"/>
                  </a:cubicBezTo>
                  <a:cubicBezTo>
                    <a:pt x="438434" y="8890"/>
                    <a:pt x="1029045" y="6350"/>
                    <a:pt x="1061639" y="5080"/>
                  </a:cubicBezTo>
                  <a:cubicBezTo>
                    <a:pt x="1092930" y="3810"/>
                    <a:pt x="1124221" y="2540"/>
                    <a:pt x="1156815" y="2540"/>
                  </a:cubicBezTo>
                  <a:cubicBezTo>
                    <a:pt x="1210270" y="1270"/>
                    <a:pt x="1262421" y="0"/>
                    <a:pt x="1315876" y="0"/>
                  </a:cubicBezTo>
                  <a:cubicBezTo>
                    <a:pt x="1338040" y="0"/>
                    <a:pt x="1361508" y="2540"/>
                    <a:pt x="1383672" y="2540"/>
                  </a:cubicBezTo>
                  <a:cubicBezTo>
                    <a:pt x="1444949" y="3810"/>
                    <a:pt x="1507531" y="5080"/>
                    <a:pt x="1568808" y="7620"/>
                  </a:cubicBezTo>
                  <a:cubicBezTo>
                    <a:pt x="1601403" y="8890"/>
                    <a:pt x="1633997" y="12700"/>
                    <a:pt x="1666591" y="16510"/>
                  </a:cubicBezTo>
                  <a:lnTo>
                    <a:pt x="1688680" y="16510"/>
                  </a:lnTo>
                  <a:cubicBezTo>
                    <a:pt x="1700110" y="17780"/>
                    <a:pt x="1709000" y="20320"/>
                    <a:pt x="1719160" y="21590"/>
                  </a:cubicBezTo>
                  <a:close/>
                  <a:moveTo>
                    <a:pt x="1729320" y="2864352"/>
                  </a:moveTo>
                  <a:cubicBezTo>
                    <a:pt x="1730590" y="2847842"/>
                    <a:pt x="1731860" y="2835142"/>
                    <a:pt x="1731860" y="2822442"/>
                  </a:cubicBezTo>
                  <a:cubicBezTo>
                    <a:pt x="1730590" y="2698510"/>
                    <a:pt x="1729320" y="2582017"/>
                    <a:pt x="1729320" y="2456733"/>
                  </a:cubicBezTo>
                  <a:cubicBezTo>
                    <a:pt x="1729320" y="2399585"/>
                    <a:pt x="1731860" y="2342438"/>
                    <a:pt x="1730590" y="2285291"/>
                  </a:cubicBezTo>
                  <a:cubicBezTo>
                    <a:pt x="1730590" y="2232540"/>
                    <a:pt x="1729320" y="2177590"/>
                    <a:pt x="1728050" y="2124839"/>
                  </a:cubicBezTo>
                  <a:cubicBezTo>
                    <a:pt x="1722970" y="2043514"/>
                    <a:pt x="1711540" y="359868"/>
                    <a:pt x="1711540" y="278543"/>
                  </a:cubicBezTo>
                  <a:cubicBezTo>
                    <a:pt x="1709000" y="210406"/>
                    <a:pt x="1706460" y="140071"/>
                    <a:pt x="1703920" y="71934"/>
                  </a:cubicBezTo>
                  <a:cubicBezTo>
                    <a:pt x="1702650" y="44450"/>
                    <a:pt x="1701380" y="43180"/>
                    <a:pt x="1684844" y="41910"/>
                  </a:cubicBezTo>
                  <a:cubicBezTo>
                    <a:pt x="1680933" y="41910"/>
                    <a:pt x="1678325" y="41910"/>
                    <a:pt x="1674414" y="40640"/>
                  </a:cubicBezTo>
                  <a:cubicBezTo>
                    <a:pt x="1641820" y="36830"/>
                    <a:pt x="1607921" y="31750"/>
                    <a:pt x="1575327" y="30480"/>
                  </a:cubicBezTo>
                  <a:cubicBezTo>
                    <a:pt x="1495797" y="26670"/>
                    <a:pt x="1414963" y="25400"/>
                    <a:pt x="1335432" y="22860"/>
                  </a:cubicBezTo>
                  <a:lnTo>
                    <a:pt x="1241560" y="22860"/>
                  </a:lnTo>
                  <a:cubicBezTo>
                    <a:pt x="1199840" y="22860"/>
                    <a:pt x="1158119" y="22860"/>
                    <a:pt x="1117702" y="24130"/>
                  </a:cubicBezTo>
                  <a:cubicBezTo>
                    <a:pt x="1082500" y="25400"/>
                    <a:pt x="489282" y="29210"/>
                    <a:pt x="454080" y="29210"/>
                  </a:cubicBezTo>
                  <a:cubicBezTo>
                    <a:pt x="396714" y="29210"/>
                    <a:pt x="339347" y="26670"/>
                    <a:pt x="281981" y="33020"/>
                  </a:cubicBezTo>
                  <a:cubicBezTo>
                    <a:pt x="251994" y="36830"/>
                    <a:pt x="223311" y="36830"/>
                    <a:pt x="194628" y="38100"/>
                  </a:cubicBezTo>
                  <a:cubicBezTo>
                    <a:pt x="145085" y="41910"/>
                    <a:pt x="95541" y="45720"/>
                    <a:pt x="45998" y="50800"/>
                  </a:cubicBezTo>
                  <a:cubicBezTo>
                    <a:pt x="33235" y="50800"/>
                    <a:pt x="30695" y="54350"/>
                    <a:pt x="29425" y="80726"/>
                  </a:cubicBezTo>
                  <a:cubicBezTo>
                    <a:pt x="28155" y="120289"/>
                    <a:pt x="28155" y="159852"/>
                    <a:pt x="26885" y="199416"/>
                  </a:cubicBezTo>
                  <a:cubicBezTo>
                    <a:pt x="25615" y="265355"/>
                    <a:pt x="23075" y="329096"/>
                    <a:pt x="21805" y="395035"/>
                  </a:cubicBezTo>
                  <a:cubicBezTo>
                    <a:pt x="16725" y="465370"/>
                    <a:pt x="23075" y="2184184"/>
                    <a:pt x="25615" y="2254519"/>
                  </a:cubicBezTo>
                  <a:cubicBezTo>
                    <a:pt x="25615" y="2329250"/>
                    <a:pt x="25615" y="2406179"/>
                    <a:pt x="26885" y="2480910"/>
                  </a:cubicBezTo>
                  <a:cubicBezTo>
                    <a:pt x="26885" y="2535860"/>
                    <a:pt x="29425" y="2590809"/>
                    <a:pt x="29425" y="2645758"/>
                  </a:cubicBezTo>
                  <a:cubicBezTo>
                    <a:pt x="29425" y="2705103"/>
                    <a:pt x="29425" y="2764449"/>
                    <a:pt x="28155" y="2822442"/>
                  </a:cubicBezTo>
                  <a:lnTo>
                    <a:pt x="28155" y="2832602"/>
                  </a:lnTo>
                  <a:cubicBezTo>
                    <a:pt x="28155" y="2842762"/>
                    <a:pt x="31965" y="2846572"/>
                    <a:pt x="40855" y="2846572"/>
                  </a:cubicBezTo>
                  <a:cubicBezTo>
                    <a:pt x="57732" y="2846572"/>
                    <a:pt x="75985" y="2847842"/>
                    <a:pt x="92934" y="2847842"/>
                  </a:cubicBezTo>
                  <a:cubicBezTo>
                    <a:pt x="117706" y="2847842"/>
                    <a:pt x="143781" y="2845302"/>
                    <a:pt x="168553" y="2847842"/>
                  </a:cubicBezTo>
                  <a:cubicBezTo>
                    <a:pt x="208970" y="2851652"/>
                    <a:pt x="249387" y="2854192"/>
                    <a:pt x="289804" y="2852922"/>
                  </a:cubicBezTo>
                  <a:cubicBezTo>
                    <a:pt x="315879" y="2851652"/>
                    <a:pt x="340651" y="2854192"/>
                    <a:pt x="366727" y="2854192"/>
                  </a:cubicBezTo>
                  <a:cubicBezTo>
                    <a:pt x="404536" y="2854192"/>
                    <a:pt x="442346" y="2852922"/>
                    <a:pt x="480155" y="2854192"/>
                  </a:cubicBezTo>
                  <a:cubicBezTo>
                    <a:pt x="536218" y="2855462"/>
                    <a:pt x="1151600" y="2845302"/>
                    <a:pt x="1208966" y="2847842"/>
                  </a:cubicBezTo>
                  <a:cubicBezTo>
                    <a:pt x="1233738" y="2849112"/>
                    <a:pt x="1258509" y="2850382"/>
                    <a:pt x="1281977" y="2850382"/>
                  </a:cubicBezTo>
                  <a:cubicBezTo>
                    <a:pt x="1325002" y="2852922"/>
                    <a:pt x="1366723" y="2849112"/>
                    <a:pt x="1409747" y="2852922"/>
                  </a:cubicBezTo>
                  <a:cubicBezTo>
                    <a:pt x="1444949" y="2855462"/>
                    <a:pt x="1480151" y="2855462"/>
                    <a:pt x="1515353" y="2858002"/>
                  </a:cubicBezTo>
                  <a:cubicBezTo>
                    <a:pt x="1567504" y="2861812"/>
                    <a:pt x="1619655" y="2864352"/>
                    <a:pt x="1671806" y="2865622"/>
                  </a:cubicBezTo>
                  <a:cubicBezTo>
                    <a:pt x="1691220" y="2865622"/>
                    <a:pt x="1709000" y="2864352"/>
                    <a:pt x="1729320" y="2864352"/>
                  </a:cubicBezTo>
                  <a:close/>
                </a:path>
              </a:pathLst>
            </a:custGeom>
            <a:solidFill>
              <a:srgbClr val="2A2B3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297137" y="3992623"/>
            <a:ext cx="2477834" cy="4031024"/>
            <a:chOff x="0" y="0"/>
            <a:chExt cx="1788795" cy="291007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9987" y="45156"/>
              <a:ext cx="1748808" cy="2864211"/>
            </a:xfrm>
            <a:custGeom>
              <a:avLst/>
              <a:gdLst/>
              <a:ahLst/>
              <a:cxnLst/>
              <a:rect r="r" b="b" t="t" l="l"/>
              <a:pathLst>
                <a:path h="2864211" w="1748808">
                  <a:moveTo>
                    <a:pt x="653" y="2834436"/>
                  </a:moveTo>
                  <a:cubicBezTo>
                    <a:pt x="-1887" y="2843326"/>
                    <a:pt x="3193" y="2849676"/>
                    <a:pt x="12315" y="2850946"/>
                  </a:cubicBezTo>
                  <a:cubicBezTo>
                    <a:pt x="22745" y="2852216"/>
                    <a:pt x="31871" y="2852216"/>
                    <a:pt x="42302" y="2852216"/>
                  </a:cubicBezTo>
                  <a:cubicBezTo>
                    <a:pt x="84022" y="2853486"/>
                    <a:pt x="125743" y="2853486"/>
                    <a:pt x="168768" y="2854756"/>
                  </a:cubicBezTo>
                  <a:cubicBezTo>
                    <a:pt x="192236" y="2856026"/>
                    <a:pt x="215704" y="2857296"/>
                    <a:pt x="237868" y="2858566"/>
                  </a:cubicBezTo>
                  <a:cubicBezTo>
                    <a:pt x="276981" y="2859836"/>
                    <a:pt x="314791" y="2859836"/>
                    <a:pt x="353904" y="2861106"/>
                  </a:cubicBezTo>
                  <a:cubicBezTo>
                    <a:pt x="369549" y="2861106"/>
                    <a:pt x="383891" y="2861106"/>
                    <a:pt x="399536" y="2859836"/>
                  </a:cubicBezTo>
                  <a:cubicBezTo>
                    <a:pt x="406055" y="2859836"/>
                    <a:pt x="413878" y="2858566"/>
                    <a:pt x="420397" y="2858566"/>
                  </a:cubicBezTo>
                  <a:cubicBezTo>
                    <a:pt x="446472" y="2859836"/>
                    <a:pt x="967982" y="2850946"/>
                    <a:pt x="994058" y="2852216"/>
                  </a:cubicBezTo>
                  <a:cubicBezTo>
                    <a:pt x="1030564" y="2853486"/>
                    <a:pt x="1130955" y="2853486"/>
                    <a:pt x="1167460" y="2853486"/>
                  </a:cubicBezTo>
                  <a:cubicBezTo>
                    <a:pt x="1181802" y="2853486"/>
                    <a:pt x="1194839" y="2852216"/>
                    <a:pt x="1209181" y="2852216"/>
                  </a:cubicBezTo>
                  <a:lnTo>
                    <a:pt x="1279585" y="2856026"/>
                  </a:lnTo>
                  <a:cubicBezTo>
                    <a:pt x="1330432" y="2858566"/>
                    <a:pt x="1379976" y="2856026"/>
                    <a:pt x="1430823" y="2859836"/>
                  </a:cubicBezTo>
                  <a:cubicBezTo>
                    <a:pt x="1515568" y="2864916"/>
                    <a:pt x="1601618" y="2858566"/>
                    <a:pt x="1685308" y="2863646"/>
                  </a:cubicBezTo>
                  <a:cubicBezTo>
                    <a:pt x="1705628" y="2864916"/>
                    <a:pt x="1725948" y="2863646"/>
                    <a:pt x="1748808" y="2863646"/>
                  </a:cubicBezTo>
                  <a:lnTo>
                    <a:pt x="1748808" y="2803956"/>
                  </a:lnTo>
                  <a:cubicBezTo>
                    <a:pt x="1747538" y="2712699"/>
                    <a:pt x="1746268" y="2607196"/>
                    <a:pt x="1746268" y="2495099"/>
                  </a:cubicBezTo>
                  <a:cubicBezTo>
                    <a:pt x="1746268" y="2365419"/>
                    <a:pt x="1750078" y="2233541"/>
                    <a:pt x="1743728" y="2103861"/>
                  </a:cubicBezTo>
                  <a:cubicBezTo>
                    <a:pt x="1736108" y="2018140"/>
                    <a:pt x="1724678" y="327900"/>
                    <a:pt x="1724678" y="242179"/>
                  </a:cubicBezTo>
                  <a:cubicBezTo>
                    <a:pt x="1722138" y="182834"/>
                    <a:pt x="1720868" y="121290"/>
                    <a:pt x="1718328" y="61945"/>
                  </a:cubicBezTo>
                  <a:cubicBezTo>
                    <a:pt x="1718328" y="44361"/>
                    <a:pt x="1717058" y="26778"/>
                    <a:pt x="1715788" y="5644"/>
                  </a:cubicBezTo>
                  <a:cubicBezTo>
                    <a:pt x="1705628" y="3104"/>
                    <a:pt x="1696738" y="1834"/>
                    <a:pt x="1686578" y="564"/>
                  </a:cubicBezTo>
                  <a:cubicBezTo>
                    <a:pt x="1678958" y="-706"/>
                    <a:pt x="1671338" y="564"/>
                    <a:pt x="1664988" y="564"/>
                  </a:cubicBezTo>
                  <a:lnTo>
                    <a:pt x="5796" y="5644"/>
                  </a:lnTo>
                  <a:lnTo>
                    <a:pt x="653" y="2834436"/>
                  </a:lnTo>
                  <a:close/>
                </a:path>
              </a:pathLst>
            </a:custGeom>
            <a:solidFill>
              <a:srgbClr val="FFDA6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1430" y="16510"/>
              <a:ext cx="1727835" cy="2855462"/>
            </a:xfrm>
            <a:custGeom>
              <a:avLst/>
              <a:gdLst/>
              <a:ahLst/>
              <a:cxnLst/>
              <a:rect r="r" b="b" t="t" l="l"/>
              <a:pathLst>
                <a:path h="2855462" w="1727835">
                  <a:moveTo>
                    <a:pt x="1727835" y="2855462"/>
                  </a:moveTo>
                  <a:lnTo>
                    <a:pt x="0" y="2847842"/>
                  </a:lnTo>
                  <a:lnTo>
                    <a:pt x="0" y="1009343"/>
                  </a:lnTo>
                  <a:lnTo>
                    <a:pt x="7620" y="20320"/>
                  </a:lnTo>
                  <a:lnTo>
                    <a:pt x="859643" y="0"/>
                  </a:lnTo>
                  <a:lnTo>
                    <a:pt x="1706245" y="8890"/>
                  </a:ln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-215" y="0"/>
              <a:ext cx="1752180" cy="2881427"/>
            </a:xfrm>
            <a:custGeom>
              <a:avLst/>
              <a:gdLst/>
              <a:ahLst/>
              <a:cxnLst/>
              <a:rect r="r" b="b" t="t" l="l"/>
              <a:pathLst>
                <a:path h="2881427" w="1752180">
                  <a:moveTo>
                    <a:pt x="1719160" y="21590"/>
                  </a:moveTo>
                  <a:cubicBezTo>
                    <a:pt x="1720430" y="34290"/>
                    <a:pt x="1720430" y="44450"/>
                    <a:pt x="1721700" y="56548"/>
                  </a:cubicBezTo>
                  <a:cubicBezTo>
                    <a:pt x="1724240" y="115893"/>
                    <a:pt x="1725510" y="177436"/>
                    <a:pt x="1728050" y="236781"/>
                  </a:cubicBezTo>
                  <a:cubicBezTo>
                    <a:pt x="1728050" y="322502"/>
                    <a:pt x="1740750" y="2012742"/>
                    <a:pt x="1747100" y="2098463"/>
                  </a:cubicBezTo>
                  <a:cubicBezTo>
                    <a:pt x="1753450" y="2228143"/>
                    <a:pt x="1749640" y="2360022"/>
                    <a:pt x="1749640" y="2489702"/>
                  </a:cubicBezTo>
                  <a:cubicBezTo>
                    <a:pt x="1749640" y="2603997"/>
                    <a:pt x="1750910" y="2709499"/>
                    <a:pt x="1752180" y="2821172"/>
                  </a:cubicBezTo>
                  <a:lnTo>
                    <a:pt x="1752180" y="2880862"/>
                  </a:lnTo>
                  <a:cubicBezTo>
                    <a:pt x="1729320" y="2880862"/>
                    <a:pt x="1709000" y="2882132"/>
                    <a:pt x="1688680" y="2880862"/>
                  </a:cubicBezTo>
                  <a:cubicBezTo>
                    <a:pt x="1604010" y="2875782"/>
                    <a:pt x="1517961" y="2882132"/>
                    <a:pt x="1433215" y="2877052"/>
                  </a:cubicBezTo>
                  <a:cubicBezTo>
                    <a:pt x="1382368" y="2873242"/>
                    <a:pt x="1332825" y="2875782"/>
                    <a:pt x="1281977" y="2873242"/>
                  </a:cubicBezTo>
                  <a:lnTo>
                    <a:pt x="1211574" y="2869432"/>
                  </a:lnTo>
                  <a:cubicBezTo>
                    <a:pt x="1197232" y="2869432"/>
                    <a:pt x="1184194" y="2870702"/>
                    <a:pt x="1169853" y="2870702"/>
                  </a:cubicBezTo>
                  <a:cubicBezTo>
                    <a:pt x="1133347" y="2869432"/>
                    <a:pt x="1032956" y="2870702"/>
                    <a:pt x="996451" y="2869432"/>
                  </a:cubicBezTo>
                  <a:cubicBezTo>
                    <a:pt x="970375" y="2868162"/>
                    <a:pt x="448865" y="2877052"/>
                    <a:pt x="422789" y="2875782"/>
                  </a:cubicBezTo>
                  <a:cubicBezTo>
                    <a:pt x="416270" y="2875782"/>
                    <a:pt x="408448" y="2877052"/>
                    <a:pt x="401929" y="2877052"/>
                  </a:cubicBezTo>
                  <a:cubicBezTo>
                    <a:pt x="386283" y="2877052"/>
                    <a:pt x="371942" y="2878322"/>
                    <a:pt x="356297" y="2878322"/>
                  </a:cubicBezTo>
                  <a:cubicBezTo>
                    <a:pt x="317183" y="2878322"/>
                    <a:pt x="279374" y="2877052"/>
                    <a:pt x="240260" y="2875782"/>
                  </a:cubicBezTo>
                  <a:cubicBezTo>
                    <a:pt x="216792" y="2874512"/>
                    <a:pt x="193325" y="2873242"/>
                    <a:pt x="171160" y="2871972"/>
                  </a:cubicBezTo>
                  <a:cubicBezTo>
                    <a:pt x="129439" y="2870702"/>
                    <a:pt x="87719" y="2869432"/>
                    <a:pt x="44694" y="2869432"/>
                  </a:cubicBezTo>
                  <a:cubicBezTo>
                    <a:pt x="34505" y="2869432"/>
                    <a:pt x="25615" y="2869432"/>
                    <a:pt x="15455" y="2868162"/>
                  </a:cubicBezTo>
                  <a:cubicBezTo>
                    <a:pt x="6565" y="2866892"/>
                    <a:pt x="1485" y="2860542"/>
                    <a:pt x="4025" y="2851652"/>
                  </a:cubicBezTo>
                  <a:cubicBezTo>
                    <a:pt x="12915" y="2819398"/>
                    <a:pt x="9105" y="2764449"/>
                    <a:pt x="7835" y="2707301"/>
                  </a:cubicBezTo>
                  <a:cubicBezTo>
                    <a:pt x="6565" y="2590809"/>
                    <a:pt x="2755" y="2476514"/>
                    <a:pt x="4025" y="2360022"/>
                  </a:cubicBezTo>
                  <a:cubicBezTo>
                    <a:pt x="1485" y="2214956"/>
                    <a:pt x="-3595" y="419213"/>
                    <a:pt x="4025" y="271949"/>
                  </a:cubicBezTo>
                  <a:cubicBezTo>
                    <a:pt x="5295" y="243375"/>
                    <a:pt x="4025" y="212604"/>
                    <a:pt x="5295" y="184030"/>
                  </a:cubicBezTo>
                  <a:cubicBezTo>
                    <a:pt x="6565" y="137873"/>
                    <a:pt x="9105" y="87319"/>
                    <a:pt x="10375" y="44450"/>
                  </a:cubicBezTo>
                  <a:cubicBezTo>
                    <a:pt x="10375" y="41910"/>
                    <a:pt x="11645" y="39370"/>
                    <a:pt x="12915" y="38100"/>
                  </a:cubicBezTo>
                  <a:cubicBezTo>
                    <a:pt x="34505" y="35560"/>
                    <a:pt x="55124" y="30480"/>
                    <a:pt x="75985" y="29210"/>
                  </a:cubicBezTo>
                  <a:cubicBezTo>
                    <a:pt x="111187" y="25400"/>
                    <a:pt x="146389" y="22860"/>
                    <a:pt x="182894" y="20320"/>
                  </a:cubicBezTo>
                  <a:cubicBezTo>
                    <a:pt x="207666" y="17780"/>
                    <a:pt x="232438" y="16510"/>
                    <a:pt x="255906" y="13970"/>
                  </a:cubicBezTo>
                  <a:cubicBezTo>
                    <a:pt x="279374" y="11430"/>
                    <a:pt x="304145" y="8890"/>
                    <a:pt x="327613" y="8890"/>
                  </a:cubicBezTo>
                  <a:cubicBezTo>
                    <a:pt x="353689" y="7620"/>
                    <a:pt x="379764" y="10160"/>
                    <a:pt x="405840" y="8890"/>
                  </a:cubicBezTo>
                  <a:cubicBezTo>
                    <a:pt x="438434" y="8890"/>
                    <a:pt x="1029045" y="6350"/>
                    <a:pt x="1061639" y="5080"/>
                  </a:cubicBezTo>
                  <a:cubicBezTo>
                    <a:pt x="1092930" y="3810"/>
                    <a:pt x="1124221" y="2540"/>
                    <a:pt x="1156815" y="2540"/>
                  </a:cubicBezTo>
                  <a:cubicBezTo>
                    <a:pt x="1210270" y="1270"/>
                    <a:pt x="1262421" y="0"/>
                    <a:pt x="1315876" y="0"/>
                  </a:cubicBezTo>
                  <a:cubicBezTo>
                    <a:pt x="1338040" y="0"/>
                    <a:pt x="1361508" y="2540"/>
                    <a:pt x="1383672" y="2540"/>
                  </a:cubicBezTo>
                  <a:cubicBezTo>
                    <a:pt x="1444949" y="3810"/>
                    <a:pt x="1507531" y="5080"/>
                    <a:pt x="1568808" y="7620"/>
                  </a:cubicBezTo>
                  <a:cubicBezTo>
                    <a:pt x="1601403" y="8890"/>
                    <a:pt x="1633997" y="12700"/>
                    <a:pt x="1666591" y="16510"/>
                  </a:cubicBezTo>
                  <a:lnTo>
                    <a:pt x="1688680" y="16510"/>
                  </a:lnTo>
                  <a:cubicBezTo>
                    <a:pt x="1700110" y="17780"/>
                    <a:pt x="1709000" y="20320"/>
                    <a:pt x="1719160" y="21590"/>
                  </a:cubicBezTo>
                  <a:close/>
                  <a:moveTo>
                    <a:pt x="1729320" y="2864352"/>
                  </a:moveTo>
                  <a:cubicBezTo>
                    <a:pt x="1730590" y="2847842"/>
                    <a:pt x="1731860" y="2835142"/>
                    <a:pt x="1731860" y="2822442"/>
                  </a:cubicBezTo>
                  <a:cubicBezTo>
                    <a:pt x="1730590" y="2698510"/>
                    <a:pt x="1729320" y="2582017"/>
                    <a:pt x="1729320" y="2456733"/>
                  </a:cubicBezTo>
                  <a:cubicBezTo>
                    <a:pt x="1729320" y="2399585"/>
                    <a:pt x="1731860" y="2342438"/>
                    <a:pt x="1730590" y="2285291"/>
                  </a:cubicBezTo>
                  <a:cubicBezTo>
                    <a:pt x="1730590" y="2232540"/>
                    <a:pt x="1729320" y="2177590"/>
                    <a:pt x="1728050" y="2124839"/>
                  </a:cubicBezTo>
                  <a:cubicBezTo>
                    <a:pt x="1722970" y="2043514"/>
                    <a:pt x="1711540" y="359868"/>
                    <a:pt x="1711540" y="278543"/>
                  </a:cubicBezTo>
                  <a:cubicBezTo>
                    <a:pt x="1709000" y="210406"/>
                    <a:pt x="1706460" y="140071"/>
                    <a:pt x="1703920" y="71934"/>
                  </a:cubicBezTo>
                  <a:cubicBezTo>
                    <a:pt x="1702650" y="44450"/>
                    <a:pt x="1701380" y="43180"/>
                    <a:pt x="1684844" y="41910"/>
                  </a:cubicBezTo>
                  <a:cubicBezTo>
                    <a:pt x="1680933" y="41910"/>
                    <a:pt x="1678325" y="41910"/>
                    <a:pt x="1674414" y="40640"/>
                  </a:cubicBezTo>
                  <a:cubicBezTo>
                    <a:pt x="1641820" y="36830"/>
                    <a:pt x="1607921" y="31750"/>
                    <a:pt x="1575327" y="30480"/>
                  </a:cubicBezTo>
                  <a:cubicBezTo>
                    <a:pt x="1495797" y="26670"/>
                    <a:pt x="1414963" y="25400"/>
                    <a:pt x="1335432" y="22860"/>
                  </a:cubicBezTo>
                  <a:lnTo>
                    <a:pt x="1241560" y="22860"/>
                  </a:lnTo>
                  <a:cubicBezTo>
                    <a:pt x="1199840" y="22860"/>
                    <a:pt x="1158119" y="22860"/>
                    <a:pt x="1117702" y="24130"/>
                  </a:cubicBezTo>
                  <a:cubicBezTo>
                    <a:pt x="1082500" y="25400"/>
                    <a:pt x="489282" y="29210"/>
                    <a:pt x="454080" y="29210"/>
                  </a:cubicBezTo>
                  <a:cubicBezTo>
                    <a:pt x="396714" y="29210"/>
                    <a:pt x="339347" y="26670"/>
                    <a:pt x="281981" y="33020"/>
                  </a:cubicBezTo>
                  <a:cubicBezTo>
                    <a:pt x="251994" y="36830"/>
                    <a:pt x="223311" y="36830"/>
                    <a:pt x="194628" y="38100"/>
                  </a:cubicBezTo>
                  <a:cubicBezTo>
                    <a:pt x="145085" y="41910"/>
                    <a:pt x="95541" y="45720"/>
                    <a:pt x="45998" y="50800"/>
                  </a:cubicBezTo>
                  <a:cubicBezTo>
                    <a:pt x="33235" y="50800"/>
                    <a:pt x="30695" y="54350"/>
                    <a:pt x="29425" y="80726"/>
                  </a:cubicBezTo>
                  <a:cubicBezTo>
                    <a:pt x="28155" y="120289"/>
                    <a:pt x="28155" y="159852"/>
                    <a:pt x="26885" y="199416"/>
                  </a:cubicBezTo>
                  <a:cubicBezTo>
                    <a:pt x="25615" y="265355"/>
                    <a:pt x="23075" y="329096"/>
                    <a:pt x="21805" y="395035"/>
                  </a:cubicBezTo>
                  <a:cubicBezTo>
                    <a:pt x="16725" y="465370"/>
                    <a:pt x="23075" y="2184184"/>
                    <a:pt x="25615" y="2254519"/>
                  </a:cubicBezTo>
                  <a:cubicBezTo>
                    <a:pt x="25615" y="2329250"/>
                    <a:pt x="25615" y="2406179"/>
                    <a:pt x="26885" y="2480910"/>
                  </a:cubicBezTo>
                  <a:cubicBezTo>
                    <a:pt x="26885" y="2535860"/>
                    <a:pt x="29425" y="2590809"/>
                    <a:pt x="29425" y="2645758"/>
                  </a:cubicBezTo>
                  <a:cubicBezTo>
                    <a:pt x="29425" y="2705103"/>
                    <a:pt x="29425" y="2764449"/>
                    <a:pt x="28155" y="2822442"/>
                  </a:cubicBezTo>
                  <a:lnTo>
                    <a:pt x="28155" y="2832602"/>
                  </a:lnTo>
                  <a:cubicBezTo>
                    <a:pt x="28155" y="2842762"/>
                    <a:pt x="31965" y="2846572"/>
                    <a:pt x="40855" y="2846572"/>
                  </a:cubicBezTo>
                  <a:cubicBezTo>
                    <a:pt x="57732" y="2846572"/>
                    <a:pt x="75985" y="2847842"/>
                    <a:pt x="92934" y="2847842"/>
                  </a:cubicBezTo>
                  <a:cubicBezTo>
                    <a:pt x="117706" y="2847842"/>
                    <a:pt x="143781" y="2845302"/>
                    <a:pt x="168553" y="2847842"/>
                  </a:cubicBezTo>
                  <a:cubicBezTo>
                    <a:pt x="208970" y="2851652"/>
                    <a:pt x="249387" y="2854192"/>
                    <a:pt x="289804" y="2852922"/>
                  </a:cubicBezTo>
                  <a:cubicBezTo>
                    <a:pt x="315879" y="2851652"/>
                    <a:pt x="340651" y="2854192"/>
                    <a:pt x="366727" y="2854192"/>
                  </a:cubicBezTo>
                  <a:cubicBezTo>
                    <a:pt x="404536" y="2854192"/>
                    <a:pt x="442346" y="2852922"/>
                    <a:pt x="480155" y="2854192"/>
                  </a:cubicBezTo>
                  <a:cubicBezTo>
                    <a:pt x="536218" y="2855462"/>
                    <a:pt x="1151600" y="2845302"/>
                    <a:pt x="1208966" y="2847842"/>
                  </a:cubicBezTo>
                  <a:cubicBezTo>
                    <a:pt x="1233738" y="2849112"/>
                    <a:pt x="1258509" y="2850382"/>
                    <a:pt x="1281977" y="2850382"/>
                  </a:cubicBezTo>
                  <a:cubicBezTo>
                    <a:pt x="1325002" y="2852922"/>
                    <a:pt x="1366723" y="2849112"/>
                    <a:pt x="1409747" y="2852922"/>
                  </a:cubicBezTo>
                  <a:cubicBezTo>
                    <a:pt x="1444949" y="2855462"/>
                    <a:pt x="1480151" y="2855462"/>
                    <a:pt x="1515353" y="2858002"/>
                  </a:cubicBezTo>
                  <a:cubicBezTo>
                    <a:pt x="1567504" y="2861812"/>
                    <a:pt x="1619655" y="2864352"/>
                    <a:pt x="1671806" y="2865622"/>
                  </a:cubicBezTo>
                  <a:cubicBezTo>
                    <a:pt x="1691220" y="2865622"/>
                    <a:pt x="1709000" y="2864352"/>
                    <a:pt x="1729320" y="2864352"/>
                  </a:cubicBezTo>
                  <a:close/>
                </a:path>
              </a:pathLst>
            </a:custGeom>
            <a:solidFill>
              <a:srgbClr val="2A2B39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2081246" y="3992623"/>
            <a:ext cx="2477834" cy="4031024"/>
            <a:chOff x="0" y="0"/>
            <a:chExt cx="1788795" cy="291007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39987" y="45156"/>
              <a:ext cx="1748808" cy="2864211"/>
            </a:xfrm>
            <a:custGeom>
              <a:avLst/>
              <a:gdLst/>
              <a:ahLst/>
              <a:cxnLst/>
              <a:rect r="r" b="b" t="t" l="l"/>
              <a:pathLst>
                <a:path h="2864211" w="1748808">
                  <a:moveTo>
                    <a:pt x="653" y="2834436"/>
                  </a:moveTo>
                  <a:cubicBezTo>
                    <a:pt x="-1887" y="2843326"/>
                    <a:pt x="3193" y="2849676"/>
                    <a:pt x="12315" y="2850946"/>
                  </a:cubicBezTo>
                  <a:cubicBezTo>
                    <a:pt x="22745" y="2852216"/>
                    <a:pt x="31871" y="2852216"/>
                    <a:pt x="42302" y="2852216"/>
                  </a:cubicBezTo>
                  <a:cubicBezTo>
                    <a:pt x="84022" y="2853486"/>
                    <a:pt x="125743" y="2853486"/>
                    <a:pt x="168768" y="2854756"/>
                  </a:cubicBezTo>
                  <a:cubicBezTo>
                    <a:pt x="192236" y="2856026"/>
                    <a:pt x="215704" y="2857296"/>
                    <a:pt x="237868" y="2858566"/>
                  </a:cubicBezTo>
                  <a:cubicBezTo>
                    <a:pt x="276981" y="2859836"/>
                    <a:pt x="314791" y="2859836"/>
                    <a:pt x="353904" y="2861106"/>
                  </a:cubicBezTo>
                  <a:cubicBezTo>
                    <a:pt x="369549" y="2861106"/>
                    <a:pt x="383891" y="2861106"/>
                    <a:pt x="399536" y="2859836"/>
                  </a:cubicBezTo>
                  <a:cubicBezTo>
                    <a:pt x="406055" y="2859836"/>
                    <a:pt x="413878" y="2858566"/>
                    <a:pt x="420397" y="2858566"/>
                  </a:cubicBezTo>
                  <a:cubicBezTo>
                    <a:pt x="446472" y="2859836"/>
                    <a:pt x="967982" y="2850946"/>
                    <a:pt x="994058" y="2852216"/>
                  </a:cubicBezTo>
                  <a:cubicBezTo>
                    <a:pt x="1030564" y="2853486"/>
                    <a:pt x="1130955" y="2853486"/>
                    <a:pt x="1167460" y="2853486"/>
                  </a:cubicBezTo>
                  <a:cubicBezTo>
                    <a:pt x="1181802" y="2853486"/>
                    <a:pt x="1194839" y="2852216"/>
                    <a:pt x="1209181" y="2852216"/>
                  </a:cubicBezTo>
                  <a:lnTo>
                    <a:pt x="1279585" y="2856026"/>
                  </a:lnTo>
                  <a:cubicBezTo>
                    <a:pt x="1330432" y="2858566"/>
                    <a:pt x="1379976" y="2856026"/>
                    <a:pt x="1430823" y="2859836"/>
                  </a:cubicBezTo>
                  <a:cubicBezTo>
                    <a:pt x="1515568" y="2864916"/>
                    <a:pt x="1601618" y="2858566"/>
                    <a:pt x="1685308" y="2863646"/>
                  </a:cubicBezTo>
                  <a:cubicBezTo>
                    <a:pt x="1705628" y="2864916"/>
                    <a:pt x="1725948" y="2863646"/>
                    <a:pt x="1748808" y="2863646"/>
                  </a:cubicBezTo>
                  <a:lnTo>
                    <a:pt x="1748808" y="2803956"/>
                  </a:lnTo>
                  <a:cubicBezTo>
                    <a:pt x="1747538" y="2712699"/>
                    <a:pt x="1746268" y="2607196"/>
                    <a:pt x="1746268" y="2495099"/>
                  </a:cubicBezTo>
                  <a:cubicBezTo>
                    <a:pt x="1746268" y="2365419"/>
                    <a:pt x="1750078" y="2233541"/>
                    <a:pt x="1743728" y="2103861"/>
                  </a:cubicBezTo>
                  <a:cubicBezTo>
                    <a:pt x="1736108" y="2018140"/>
                    <a:pt x="1724678" y="327900"/>
                    <a:pt x="1724678" y="242179"/>
                  </a:cubicBezTo>
                  <a:cubicBezTo>
                    <a:pt x="1722138" y="182834"/>
                    <a:pt x="1720868" y="121290"/>
                    <a:pt x="1718328" y="61945"/>
                  </a:cubicBezTo>
                  <a:cubicBezTo>
                    <a:pt x="1718328" y="44361"/>
                    <a:pt x="1717058" y="26778"/>
                    <a:pt x="1715788" y="5644"/>
                  </a:cubicBezTo>
                  <a:cubicBezTo>
                    <a:pt x="1705628" y="3104"/>
                    <a:pt x="1696738" y="1834"/>
                    <a:pt x="1686578" y="564"/>
                  </a:cubicBezTo>
                  <a:cubicBezTo>
                    <a:pt x="1678958" y="-706"/>
                    <a:pt x="1671338" y="564"/>
                    <a:pt x="1664988" y="564"/>
                  </a:cubicBezTo>
                  <a:lnTo>
                    <a:pt x="5796" y="5644"/>
                  </a:lnTo>
                  <a:lnTo>
                    <a:pt x="653" y="2834436"/>
                  </a:lnTo>
                  <a:close/>
                </a:path>
              </a:pathLst>
            </a:custGeom>
            <a:solidFill>
              <a:srgbClr val="FFAADF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1430" y="16510"/>
              <a:ext cx="1727835" cy="2855462"/>
            </a:xfrm>
            <a:custGeom>
              <a:avLst/>
              <a:gdLst/>
              <a:ahLst/>
              <a:cxnLst/>
              <a:rect r="r" b="b" t="t" l="l"/>
              <a:pathLst>
                <a:path h="2855462" w="1727835">
                  <a:moveTo>
                    <a:pt x="1727835" y="2855462"/>
                  </a:moveTo>
                  <a:lnTo>
                    <a:pt x="0" y="2847842"/>
                  </a:lnTo>
                  <a:lnTo>
                    <a:pt x="0" y="1009343"/>
                  </a:lnTo>
                  <a:lnTo>
                    <a:pt x="7620" y="20320"/>
                  </a:lnTo>
                  <a:lnTo>
                    <a:pt x="859643" y="0"/>
                  </a:lnTo>
                  <a:lnTo>
                    <a:pt x="1706245" y="8890"/>
                  </a:ln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-215" y="0"/>
              <a:ext cx="1752180" cy="2881427"/>
            </a:xfrm>
            <a:custGeom>
              <a:avLst/>
              <a:gdLst/>
              <a:ahLst/>
              <a:cxnLst/>
              <a:rect r="r" b="b" t="t" l="l"/>
              <a:pathLst>
                <a:path h="2881427" w="1752180">
                  <a:moveTo>
                    <a:pt x="1719160" y="21590"/>
                  </a:moveTo>
                  <a:cubicBezTo>
                    <a:pt x="1720430" y="34290"/>
                    <a:pt x="1720430" y="44450"/>
                    <a:pt x="1721700" y="56548"/>
                  </a:cubicBezTo>
                  <a:cubicBezTo>
                    <a:pt x="1724240" y="115893"/>
                    <a:pt x="1725510" y="177436"/>
                    <a:pt x="1728050" y="236781"/>
                  </a:cubicBezTo>
                  <a:cubicBezTo>
                    <a:pt x="1728050" y="322502"/>
                    <a:pt x="1740750" y="2012742"/>
                    <a:pt x="1747100" y="2098463"/>
                  </a:cubicBezTo>
                  <a:cubicBezTo>
                    <a:pt x="1753450" y="2228143"/>
                    <a:pt x="1749640" y="2360022"/>
                    <a:pt x="1749640" y="2489702"/>
                  </a:cubicBezTo>
                  <a:cubicBezTo>
                    <a:pt x="1749640" y="2603997"/>
                    <a:pt x="1750910" y="2709499"/>
                    <a:pt x="1752180" y="2821172"/>
                  </a:cubicBezTo>
                  <a:lnTo>
                    <a:pt x="1752180" y="2880862"/>
                  </a:lnTo>
                  <a:cubicBezTo>
                    <a:pt x="1729320" y="2880862"/>
                    <a:pt x="1709000" y="2882132"/>
                    <a:pt x="1688680" y="2880862"/>
                  </a:cubicBezTo>
                  <a:cubicBezTo>
                    <a:pt x="1604010" y="2875782"/>
                    <a:pt x="1517961" y="2882132"/>
                    <a:pt x="1433215" y="2877052"/>
                  </a:cubicBezTo>
                  <a:cubicBezTo>
                    <a:pt x="1382368" y="2873242"/>
                    <a:pt x="1332825" y="2875782"/>
                    <a:pt x="1281977" y="2873242"/>
                  </a:cubicBezTo>
                  <a:lnTo>
                    <a:pt x="1211574" y="2869432"/>
                  </a:lnTo>
                  <a:cubicBezTo>
                    <a:pt x="1197232" y="2869432"/>
                    <a:pt x="1184194" y="2870702"/>
                    <a:pt x="1169853" y="2870702"/>
                  </a:cubicBezTo>
                  <a:cubicBezTo>
                    <a:pt x="1133347" y="2869432"/>
                    <a:pt x="1032956" y="2870702"/>
                    <a:pt x="996451" y="2869432"/>
                  </a:cubicBezTo>
                  <a:cubicBezTo>
                    <a:pt x="970375" y="2868162"/>
                    <a:pt x="448865" y="2877052"/>
                    <a:pt x="422789" y="2875782"/>
                  </a:cubicBezTo>
                  <a:cubicBezTo>
                    <a:pt x="416270" y="2875782"/>
                    <a:pt x="408448" y="2877052"/>
                    <a:pt x="401929" y="2877052"/>
                  </a:cubicBezTo>
                  <a:cubicBezTo>
                    <a:pt x="386283" y="2877052"/>
                    <a:pt x="371942" y="2878322"/>
                    <a:pt x="356297" y="2878322"/>
                  </a:cubicBezTo>
                  <a:cubicBezTo>
                    <a:pt x="317183" y="2878322"/>
                    <a:pt x="279374" y="2877052"/>
                    <a:pt x="240260" y="2875782"/>
                  </a:cubicBezTo>
                  <a:cubicBezTo>
                    <a:pt x="216792" y="2874512"/>
                    <a:pt x="193325" y="2873242"/>
                    <a:pt x="171160" y="2871972"/>
                  </a:cubicBezTo>
                  <a:cubicBezTo>
                    <a:pt x="129439" y="2870702"/>
                    <a:pt x="87719" y="2869432"/>
                    <a:pt x="44694" y="2869432"/>
                  </a:cubicBezTo>
                  <a:cubicBezTo>
                    <a:pt x="34505" y="2869432"/>
                    <a:pt x="25615" y="2869432"/>
                    <a:pt x="15455" y="2868162"/>
                  </a:cubicBezTo>
                  <a:cubicBezTo>
                    <a:pt x="6565" y="2866892"/>
                    <a:pt x="1485" y="2860542"/>
                    <a:pt x="4025" y="2851652"/>
                  </a:cubicBezTo>
                  <a:cubicBezTo>
                    <a:pt x="12915" y="2819398"/>
                    <a:pt x="9105" y="2764449"/>
                    <a:pt x="7835" y="2707301"/>
                  </a:cubicBezTo>
                  <a:cubicBezTo>
                    <a:pt x="6565" y="2590809"/>
                    <a:pt x="2755" y="2476514"/>
                    <a:pt x="4025" y="2360022"/>
                  </a:cubicBezTo>
                  <a:cubicBezTo>
                    <a:pt x="1485" y="2214956"/>
                    <a:pt x="-3595" y="419213"/>
                    <a:pt x="4025" y="271949"/>
                  </a:cubicBezTo>
                  <a:cubicBezTo>
                    <a:pt x="5295" y="243375"/>
                    <a:pt x="4025" y="212604"/>
                    <a:pt x="5295" y="184030"/>
                  </a:cubicBezTo>
                  <a:cubicBezTo>
                    <a:pt x="6565" y="137873"/>
                    <a:pt x="9105" y="87319"/>
                    <a:pt x="10375" y="44450"/>
                  </a:cubicBezTo>
                  <a:cubicBezTo>
                    <a:pt x="10375" y="41910"/>
                    <a:pt x="11645" y="39370"/>
                    <a:pt x="12915" y="38100"/>
                  </a:cubicBezTo>
                  <a:cubicBezTo>
                    <a:pt x="34505" y="35560"/>
                    <a:pt x="55124" y="30480"/>
                    <a:pt x="75985" y="29210"/>
                  </a:cubicBezTo>
                  <a:cubicBezTo>
                    <a:pt x="111187" y="25400"/>
                    <a:pt x="146389" y="22860"/>
                    <a:pt x="182894" y="20320"/>
                  </a:cubicBezTo>
                  <a:cubicBezTo>
                    <a:pt x="207666" y="17780"/>
                    <a:pt x="232438" y="16510"/>
                    <a:pt x="255906" y="13970"/>
                  </a:cubicBezTo>
                  <a:cubicBezTo>
                    <a:pt x="279374" y="11430"/>
                    <a:pt x="304145" y="8890"/>
                    <a:pt x="327613" y="8890"/>
                  </a:cubicBezTo>
                  <a:cubicBezTo>
                    <a:pt x="353689" y="7620"/>
                    <a:pt x="379764" y="10160"/>
                    <a:pt x="405840" y="8890"/>
                  </a:cubicBezTo>
                  <a:cubicBezTo>
                    <a:pt x="438434" y="8890"/>
                    <a:pt x="1029045" y="6350"/>
                    <a:pt x="1061639" y="5080"/>
                  </a:cubicBezTo>
                  <a:cubicBezTo>
                    <a:pt x="1092930" y="3810"/>
                    <a:pt x="1124221" y="2540"/>
                    <a:pt x="1156815" y="2540"/>
                  </a:cubicBezTo>
                  <a:cubicBezTo>
                    <a:pt x="1210270" y="1270"/>
                    <a:pt x="1262421" y="0"/>
                    <a:pt x="1315876" y="0"/>
                  </a:cubicBezTo>
                  <a:cubicBezTo>
                    <a:pt x="1338040" y="0"/>
                    <a:pt x="1361508" y="2540"/>
                    <a:pt x="1383672" y="2540"/>
                  </a:cubicBezTo>
                  <a:cubicBezTo>
                    <a:pt x="1444949" y="3810"/>
                    <a:pt x="1507531" y="5080"/>
                    <a:pt x="1568808" y="7620"/>
                  </a:cubicBezTo>
                  <a:cubicBezTo>
                    <a:pt x="1601403" y="8890"/>
                    <a:pt x="1633997" y="12700"/>
                    <a:pt x="1666591" y="16510"/>
                  </a:cubicBezTo>
                  <a:lnTo>
                    <a:pt x="1688680" y="16510"/>
                  </a:lnTo>
                  <a:cubicBezTo>
                    <a:pt x="1700110" y="17780"/>
                    <a:pt x="1709000" y="20320"/>
                    <a:pt x="1719160" y="21590"/>
                  </a:cubicBezTo>
                  <a:close/>
                  <a:moveTo>
                    <a:pt x="1729320" y="2864352"/>
                  </a:moveTo>
                  <a:cubicBezTo>
                    <a:pt x="1730590" y="2847842"/>
                    <a:pt x="1731860" y="2835142"/>
                    <a:pt x="1731860" y="2822442"/>
                  </a:cubicBezTo>
                  <a:cubicBezTo>
                    <a:pt x="1730590" y="2698510"/>
                    <a:pt x="1729320" y="2582017"/>
                    <a:pt x="1729320" y="2456733"/>
                  </a:cubicBezTo>
                  <a:cubicBezTo>
                    <a:pt x="1729320" y="2399585"/>
                    <a:pt x="1731860" y="2342438"/>
                    <a:pt x="1730590" y="2285291"/>
                  </a:cubicBezTo>
                  <a:cubicBezTo>
                    <a:pt x="1730590" y="2232540"/>
                    <a:pt x="1729320" y="2177590"/>
                    <a:pt x="1728050" y="2124839"/>
                  </a:cubicBezTo>
                  <a:cubicBezTo>
                    <a:pt x="1722970" y="2043514"/>
                    <a:pt x="1711540" y="359868"/>
                    <a:pt x="1711540" y="278543"/>
                  </a:cubicBezTo>
                  <a:cubicBezTo>
                    <a:pt x="1709000" y="210406"/>
                    <a:pt x="1706460" y="140071"/>
                    <a:pt x="1703920" y="71934"/>
                  </a:cubicBezTo>
                  <a:cubicBezTo>
                    <a:pt x="1702650" y="44450"/>
                    <a:pt x="1701380" y="43180"/>
                    <a:pt x="1684844" y="41910"/>
                  </a:cubicBezTo>
                  <a:cubicBezTo>
                    <a:pt x="1680933" y="41910"/>
                    <a:pt x="1678325" y="41910"/>
                    <a:pt x="1674414" y="40640"/>
                  </a:cubicBezTo>
                  <a:cubicBezTo>
                    <a:pt x="1641820" y="36830"/>
                    <a:pt x="1607921" y="31750"/>
                    <a:pt x="1575327" y="30480"/>
                  </a:cubicBezTo>
                  <a:cubicBezTo>
                    <a:pt x="1495797" y="26670"/>
                    <a:pt x="1414963" y="25400"/>
                    <a:pt x="1335432" y="22860"/>
                  </a:cubicBezTo>
                  <a:lnTo>
                    <a:pt x="1241560" y="22860"/>
                  </a:lnTo>
                  <a:cubicBezTo>
                    <a:pt x="1199840" y="22860"/>
                    <a:pt x="1158119" y="22860"/>
                    <a:pt x="1117702" y="24130"/>
                  </a:cubicBezTo>
                  <a:cubicBezTo>
                    <a:pt x="1082500" y="25400"/>
                    <a:pt x="489282" y="29210"/>
                    <a:pt x="454080" y="29210"/>
                  </a:cubicBezTo>
                  <a:cubicBezTo>
                    <a:pt x="396714" y="29210"/>
                    <a:pt x="339347" y="26670"/>
                    <a:pt x="281981" y="33020"/>
                  </a:cubicBezTo>
                  <a:cubicBezTo>
                    <a:pt x="251994" y="36830"/>
                    <a:pt x="223311" y="36830"/>
                    <a:pt x="194628" y="38100"/>
                  </a:cubicBezTo>
                  <a:cubicBezTo>
                    <a:pt x="145085" y="41910"/>
                    <a:pt x="95541" y="45720"/>
                    <a:pt x="45998" y="50800"/>
                  </a:cubicBezTo>
                  <a:cubicBezTo>
                    <a:pt x="33235" y="50800"/>
                    <a:pt x="30695" y="54350"/>
                    <a:pt x="29425" y="80726"/>
                  </a:cubicBezTo>
                  <a:cubicBezTo>
                    <a:pt x="28155" y="120289"/>
                    <a:pt x="28155" y="159852"/>
                    <a:pt x="26885" y="199416"/>
                  </a:cubicBezTo>
                  <a:cubicBezTo>
                    <a:pt x="25615" y="265355"/>
                    <a:pt x="23075" y="329096"/>
                    <a:pt x="21805" y="395035"/>
                  </a:cubicBezTo>
                  <a:cubicBezTo>
                    <a:pt x="16725" y="465370"/>
                    <a:pt x="23075" y="2184184"/>
                    <a:pt x="25615" y="2254519"/>
                  </a:cubicBezTo>
                  <a:cubicBezTo>
                    <a:pt x="25615" y="2329250"/>
                    <a:pt x="25615" y="2406179"/>
                    <a:pt x="26885" y="2480910"/>
                  </a:cubicBezTo>
                  <a:cubicBezTo>
                    <a:pt x="26885" y="2535860"/>
                    <a:pt x="29425" y="2590809"/>
                    <a:pt x="29425" y="2645758"/>
                  </a:cubicBezTo>
                  <a:cubicBezTo>
                    <a:pt x="29425" y="2705103"/>
                    <a:pt x="29425" y="2764449"/>
                    <a:pt x="28155" y="2822442"/>
                  </a:cubicBezTo>
                  <a:lnTo>
                    <a:pt x="28155" y="2832602"/>
                  </a:lnTo>
                  <a:cubicBezTo>
                    <a:pt x="28155" y="2842762"/>
                    <a:pt x="31965" y="2846572"/>
                    <a:pt x="40855" y="2846572"/>
                  </a:cubicBezTo>
                  <a:cubicBezTo>
                    <a:pt x="57732" y="2846572"/>
                    <a:pt x="75985" y="2847842"/>
                    <a:pt x="92934" y="2847842"/>
                  </a:cubicBezTo>
                  <a:cubicBezTo>
                    <a:pt x="117706" y="2847842"/>
                    <a:pt x="143781" y="2845302"/>
                    <a:pt x="168553" y="2847842"/>
                  </a:cubicBezTo>
                  <a:cubicBezTo>
                    <a:pt x="208970" y="2851652"/>
                    <a:pt x="249387" y="2854192"/>
                    <a:pt x="289804" y="2852922"/>
                  </a:cubicBezTo>
                  <a:cubicBezTo>
                    <a:pt x="315879" y="2851652"/>
                    <a:pt x="340651" y="2854192"/>
                    <a:pt x="366727" y="2854192"/>
                  </a:cubicBezTo>
                  <a:cubicBezTo>
                    <a:pt x="404536" y="2854192"/>
                    <a:pt x="442346" y="2852922"/>
                    <a:pt x="480155" y="2854192"/>
                  </a:cubicBezTo>
                  <a:cubicBezTo>
                    <a:pt x="536218" y="2855462"/>
                    <a:pt x="1151600" y="2845302"/>
                    <a:pt x="1208966" y="2847842"/>
                  </a:cubicBezTo>
                  <a:cubicBezTo>
                    <a:pt x="1233738" y="2849112"/>
                    <a:pt x="1258509" y="2850382"/>
                    <a:pt x="1281977" y="2850382"/>
                  </a:cubicBezTo>
                  <a:cubicBezTo>
                    <a:pt x="1325002" y="2852922"/>
                    <a:pt x="1366723" y="2849112"/>
                    <a:pt x="1409747" y="2852922"/>
                  </a:cubicBezTo>
                  <a:cubicBezTo>
                    <a:pt x="1444949" y="2855462"/>
                    <a:pt x="1480151" y="2855462"/>
                    <a:pt x="1515353" y="2858002"/>
                  </a:cubicBezTo>
                  <a:cubicBezTo>
                    <a:pt x="1567504" y="2861812"/>
                    <a:pt x="1619655" y="2864352"/>
                    <a:pt x="1671806" y="2865622"/>
                  </a:cubicBezTo>
                  <a:cubicBezTo>
                    <a:pt x="1691220" y="2865622"/>
                    <a:pt x="1709000" y="2864352"/>
                    <a:pt x="1729320" y="2864352"/>
                  </a:cubicBezTo>
                  <a:close/>
                </a:path>
              </a:pathLst>
            </a:custGeom>
            <a:solidFill>
              <a:srgbClr val="2A2B39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4901313" y="3992623"/>
            <a:ext cx="2477834" cy="4031024"/>
            <a:chOff x="0" y="0"/>
            <a:chExt cx="1788795" cy="291007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39987" y="45156"/>
              <a:ext cx="1748808" cy="2864211"/>
            </a:xfrm>
            <a:custGeom>
              <a:avLst/>
              <a:gdLst/>
              <a:ahLst/>
              <a:cxnLst/>
              <a:rect r="r" b="b" t="t" l="l"/>
              <a:pathLst>
                <a:path h="2864211" w="1748808">
                  <a:moveTo>
                    <a:pt x="653" y="2834436"/>
                  </a:moveTo>
                  <a:cubicBezTo>
                    <a:pt x="-1887" y="2843326"/>
                    <a:pt x="3193" y="2849676"/>
                    <a:pt x="12315" y="2850946"/>
                  </a:cubicBezTo>
                  <a:cubicBezTo>
                    <a:pt x="22745" y="2852216"/>
                    <a:pt x="31871" y="2852216"/>
                    <a:pt x="42302" y="2852216"/>
                  </a:cubicBezTo>
                  <a:cubicBezTo>
                    <a:pt x="84022" y="2853486"/>
                    <a:pt x="125743" y="2853486"/>
                    <a:pt x="168768" y="2854756"/>
                  </a:cubicBezTo>
                  <a:cubicBezTo>
                    <a:pt x="192236" y="2856026"/>
                    <a:pt x="215704" y="2857296"/>
                    <a:pt x="237868" y="2858566"/>
                  </a:cubicBezTo>
                  <a:cubicBezTo>
                    <a:pt x="276981" y="2859836"/>
                    <a:pt x="314791" y="2859836"/>
                    <a:pt x="353904" y="2861106"/>
                  </a:cubicBezTo>
                  <a:cubicBezTo>
                    <a:pt x="369549" y="2861106"/>
                    <a:pt x="383891" y="2861106"/>
                    <a:pt x="399536" y="2859836"/>
                  </a:cubicBezTo>
                  <a:cubicBezTo>
                    <a:pt x="406055" y="2859836"/>
                    <a:pt x="413878" y="2858566"/>
                    <a:pt x="420397" y="2858566"/>
                  </a:cubicBezTo>
                  <a:cubicBezTo>
                    <a:pt x="446472" y="2859836"/>
                    <a:pt x="967982" y="2850946"/>
                    <a:pt x="994058" y="2852216"/>
                  </a:cubicBezTo>
                  <a:cubicBezTo>
                    <a:pt x="1030564" y="2853486"/>
                    <a:pt x="1130955" y="2853486"/>
                    <a:pt x="1167460" y="2853486"/>
                  </a:cubicBezTo>
                  <a:cubicBezTo>
                    <a:pt x="1181802" y="2853486"/>
                    <a:pt x="1194839" y="2852216"/>
                    <a:pt x="1209181" y="2852216"/>
                  </a:cubicBezTo>
                  <a:lnTo>
                    <a:pt x="1279585" y="2856026"/>
                  </a:lnTo>
                  <a:cubicBezTo>
                    <a:pt x="1330432" y="2858566"/>
                    <a:pt x="1379976" y="2856026"/>
                    <a:pt x="1430823" y="2859836"/>
                  </a:cubicBezTo>
                  <a:cubicBezTo>
                    <a:pt x="1515568" y="2864916"/>
                    <a:pt x="1601618" y="2858566"/>
                    <a:pt x="1685308" y="2863646"/>
                  </a:cubicBezTo>
                  <a:cubicBezTo>
                    <a:pt x="1705628" y="2864916"/>
                    <a:pt x="1725948" y="2863646"/>
                    <a:pt x="1748808" y="2863646"/>
                  </a:cubicBezTo>
                  <a:lnTo>
                    <a:pt x="1748808" y="2803956"/>
                  </a:lnTo>
                  <a:cubicBezTo>
                    <a:pt x="1747538" y="2712699"/>
                    <a:pt x="1746268" y="2607196"/>
                    <a:pt x="1746268" y="2495099"/>
                  </a:cubicBezTo>
                  <a:cubicBezTo>
                    <a:pt x="1746268" y="2365419"/>
                    <a:pt x="1750078" y="2233541"/>
                    <a:pt x="1743728" y="2103861"/>
                  </a:cubicBezTo>
                  <a:cubicBezTo>
                    <a:pt x="1736108" y="2018140"/>
                    <a:pt x="1724678" y="327900"/>
                    <a:pt x="1724678" y="242179"/>
                  </a:cubicBezTo>
                  <a:cubicBezTo>
                    <a:pt x="1722138" y="182834"/>
                    <a:pt x="1720868" y="121290"/>
                    <a:pt x="1718328" y="61945"/>
                  </a:cubicBezTo>
                  <a:cubicBezTo>
                    <a:pt x="1718328" y="44361"/>
                    <a:pt x="1717058" y="26778"/>
                    <a:pt x="1715788" y="5644"/>
                  </a:cubicBezTo>
                  <a:cubicBezTo>
                    <a:pt x="1705628" y="3104"/>
                    <a:pt x="1696738" y="1834"/>
                    <a:pt x="1686578" y="564"/>
                  </a:cubicBezTo>
                  <a:cubicBezTo>
                    <a:pt x="1678958" y="-706"/>
                    <a:pt x="1671338" y="564"/>
                    <a:pt x="1664988" y="564"/>
                  </a:cubicBezTo>
                  <a:lnTo>
                    <a:pt x="5796" y="5644"/>
                  </a:lnTo>
                  <a:lnTo>
                    <a:pt x="653" y="2834436"/>
                  </a:lnTo>
                  <a:close/>
                </a:path>
              </a:pathLst>
            </a:custGeom>
            <a:solidFill>
              <a:srgbClr val="C2A3FF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1430" y="16510"/>
              <a:ext cx="1727835" cy="2855462"/>
            </a:xfrm>
            <a:custGeom>
              <a:avLst/>
              <a:gdLst/>
              <a:ahLst/>
              <a:cxnLst/>
              <a:rect r="r" b="b" t="t" l="l"/>
              <a:pathLst>
                <a:path h="2855462" w="1727835">
                  <a:moveTo>
                    <a:pt x="1727835" y="2855462"/>
                  </a:moveTo>
                  <a:lnTo>
                    <a:pt x="0" y="2847842"/>
                  </a:lnTo>
                  <a:lnTo>
                    <a:pt x="0" y="1009343"/>
                  </a:lnTo>
                  <a:lnTo>
                    <a:pt x="7620" y="20320"/>
                  </a:lnTo>
                  <a:lnTo>
                    <a:pt x="859643" y="0"/>
                  </a:lnTo>
                  <a:lnTo>
                    <a:pt x="1706245" y="8890"/>
                  </a:ln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-215" y="0"/>
              <a:ext cx="1752180" cy="2881427"/>
            </a:xfrm>
            <a:custGeom>
              <a:avLst/>
              <a:gdLst/>
              <a:ahLst/>
              <a:cxnLst/>
              <a:rect r="r" b="b" t="t" l="l"/>
              <a:pathLst>
                <a:path h="2881427" w="1752180">
                  <a:moveTo>
                    <a:pt x="1719160" y="21590"/>
                  </a:moveTo>
                  <a:cubicBezTo>
                    <a:pt x="1720430" y="34290"/>
                    <a:pt x="1720430" y="44450"/>
                    <a:pt x="1721700" y="56548"/>
                  </a:cubicBezTo>
                  <a:cubicBezTo>
                    <a:pt x="1724240" y="115893"/>
                    <a:pt x="1725510" y="177436"/>
                    <a:pt x="1728050" y="236781"/>
                  </a:cubicBezTo>
                  <a:cubicBezTo>
                    <a:pt x="1728050" y="322502"/>
                    <a:pt x="1740750" y="2012742"/>
                    <a:pt x="1747100" y="2098463"/>
                  </a:cubicBezTo>
                  <a:cubicBezTo>
                    <a:pt x="1753450" y="2228143"/>
                    <a:pt x="1749640" y="2360022"/>
                    <a:pt x="1749640" y="2489702"/>
                  </a:cubicBezTo>
                  <a:cubicBezTo>
                    <a:pt x="1749640" y="2603997"/>
                    <a:pt x="1750910" y="2709499"/>
                    <a:pt x="1752180" y="2821172"/>
                  </a:cubicBezTo>
                  <a:lnTo>
                    <a:pt x="1752180" y="2880862"/>
                  </a:lnTo>
                  <a:cubicBezTo>
                    <a:pt x="1729320" y="2880862"/>
                    <a:pt x="1709000" y="2882132"/>
                    <a:pt x="1688680" y="2880862"/>
                  </a:cubicBezTo>
                  <a:cubicBezTo>
                    <a:pt x="1604010" y="2875782"/>
                    <a:pt x="1517961" y="2882132"/>
                    <a:pt x="1433215" y="2877052"/>
                  </a:cubicBezTo>
                  <a:cubicBezTo>
                    <a:pt x="1382368" y="2873242"/>
                    <a:pt x="1332825" y="2875782"/>
                    <a:pt x="1281977" y="2873242"/>
                  </a:cubicBezTo>
                  <a:lnTo>
                    <a:pt x="1211574" y="2869432"/>
                  </a:lnTo>
                  <a:cubicBezTo>
                    <a:pt x="1197232" y="2869432"/>
                    <a:pt x="1184194" y="2870702"/>
                    <a:pt x="1169853" y="2870702"/>
                  </a:cubicBezTo>
                  <a:cubicBezTo>
                    <a:pt x="1133347" y="2869432"/>
                    <a:pt x="1032956" y="2870702"/>
                    <a:pt x="996451" y="2869432"/>
                  </a:cubicBezTo>
                  <a:cubicBezTo>
                    <a:pt x="970375" y="2868162"/>
                    <a:pt x="448865" y="2877052"/>
                    <a:pt x="422789" y="2875782"/>
                  </a:cubicBezTo>
                  <a:cubicBezTo>
                    <a:pt x="416270" y="2875782"/>
                    <a:pt x="408448" y="2877052"/>
                    <a:pt x="401929" y="2877052"/>
                  </a:cubicBezTo>
                  <a:cubicBezTo>
                    <a:pt x="386283" y="2877052"/>
                    <a:pt x="371942" y="2878322"/>
                    <a:pt x="356297" y="2878322"/>
                  </a:cubicBezTo>
                  <a:cubicBezTo>
                    <a:pt x="317183" y="2878322"/>
                    <a:pt x="279374" y="2877052"/>
                    <a:pt x="240260" y="2875782"/>
                  </a:cubicBezTo>
                  <a:cubicBezTo>
                    <a:pt x="216792" y="2874512"/>
                    <a:pt x="193325" y="2873242"/>
                    <a:pt x="171160" y="2871972"/>
                  </a:cubicBezTo>
                  <a:cubicBezTo>
                    <a:pt x="129439" y="2870702"/>
                    <a:pt x="87719" y="2869432"/>
                    <a:pt x="44694" y="2869432"/>
                  </a:cubicBezTo>
                  <a:cubicBezTo>
                    <a:pt x="34505" y="2869432"/>
                    <a:pt x="25615" y="2869432"/>
                    <a:pt x="15455" y="2868162"/>
                  </a:cubicBezTo>
                  <a:cubicBezTo>
                    <a:pt x="6565" y="2866892"/>
                    <a:pt x="1485" y="2860542"/>
                    <a:pt x="4025" y="2851652"/>
                  </a:cubicBezTo>
                  <a:cubicBezTo>
                    <a:pt x="12915" y="2819398"/>
                    <a:pt x="9105" y="2764449"/>
                    <a:pt x="7835" y="2707301"/>
                  </a:cubicBezTo>
                  <a:cubicBezTo>
                    <a:pt x="6565" y="2590809"/>
                    <a:pt x="2755" y="2476514"/>
                    <a:pt x="4025" y="2360022"/>
                  </a:cubicBezTo>
                  <a:cubicBezTo>
                    <a:pt x="1485" y="2214956"/>
                    <a:pt x="-3595" y="419213"/>
                    <a:pt x="4025" y="271949"/>
                  </a:cubicBezTo>
                  <a:cubicBezTo>
                    <a:pt x="5295" y="243375"/>
                    <a:pt x="4025" y="212604"/>
                    <a:pt x="5295" y="184030"/>
                  </a:cubicBezTo>
                  <a:cubicBezTo>
                    <a:pt x="6565" y="137873"/>
                    <a:pt x="9105" y="87319"/>
                    <a:pt x="10375" y="44450"/>
                  </a:cubicBezTo>
                  <a:cubicBezTo>
                    <a:pt x="10375" y="41910"/>
                    <a:pt x="11645" y="39370"/>
                    <a:pt x="12915" y="38100"/>
                  </a:cubicBezTo>
                  <a:cubicBezTo>
                    <a:pt x="34505" y="35560"/>
                    <a:pt x="55124" y="30480"/>
                    <a:pt x="75985" y="29210"/>
                  </a:cubicBezTo>
                  <a:cubicBezTo>
                    <a:pt x="111187" y="25400"/>
                    <a:pt x="146389" y="22860"/>
                    <a:pt x="182894" y="20320"/>
                  </a:cubicBezTo>
                  <a:cubicBezTo>
                    <a:pt x="207666" y="17780"/>
                    <a:pt x="232438" y="16510"/>
                    <a:pt x="255906" y="13970"/>
                  </a:cubicBezTo>
                  <a:cubicBezTo>
                    <a:pt x="279374" y="11430"/>
                    <a:pt x="304145" y="8890"/>
                    <a:pt x="327613" y="8890"/>
                  </a:cubicBezTo>
                  <a:cubicBezTo>
                    <a:pt x="353689" y="7620"/>
                    <a:pt x="379764" y="10160"/>
                    <a:pt x="405840" y="8890"/>
                  </a:cubicBezTo>
                  <a:cubicBezTo>
                    <a:pt x="438434" y="8890"/>
                    <a:pt x="1029045" y="6350"/>
                    <a:pt x="1061639" y="5080"/>
                  </a:cubicBezTo>
                  <a:cubicBezTo>
                    <a:pt x="1092930" y="3810"/>
                    <a:pt x="1124221" y="2540"/>
                    <a:pt x="1156815" y="2540"/>
                  </a:cubicBezTo>
                  <a:cubicBezTo>
                    <a:pt x="1210270" y="1270"/>
                    <a:pt x="1262421" y="0"/>
                    <a:pt x="1315876" y="0"/>
                  </a:cubicBezTo>
                  <a:cubicBezTo>
                    <a:pt x="1338040" y="0"/>
                    <a:pt x="1361508" y="2540"/>
                    <a:pt x="1383672" y="2540"/>
                  </a:cubicBezTo>
                  <a:cubicBezTo>
                    <a:pt x="1444949" y="3810"/>
                    <a:pt x="1507531" y="5080"/>
                    <a:pt x="1568808" y="7620"/>
                  </a:cubicBezTo>
                  <a:cubicBezTo>
                    <a:pt x="1601403" y="8890"/>
                    <a:pt x="1633997" y="12700"/>
                    <a:pt x="1666591" y="16510"/>
                  </a:cubicBezTo>
                  <a:lnTo>
                    <a:pt x="1688680" y="16510"/>
                  </a:lnTo>
                  <a:cubicBezTo>
                    <a:pt x="1700110" y="17780"/>
                    <a:pt x="1709000" y="20320"/>
                    <a:pt x="1719160" y="21590"/>
                  </a:cubicBezTo>
                  <a:close/>
                  <a:moveTo>
                    <a:pt x="1729320" y="2864352"/>
                  </a:moveTo>
                  <a:cubicBezTo>
                    <a:pt x="1730590" y="2847842"/>
                    <a:pt x="1731860" y="2835142"/>
                    <a:pt x="1731860" y="2822442"/>
                  </a:cubicBezTo>
                  <a:cubicBezTo>
                    <a:pt x="1730590" y="2698510"/>
                    <a:pt x="1729320" y="2582017"/>
                    <a:pt x="1729320" y="2456733"/>
                  </a:cubicBezTo>
                  <a:cubicBezTo>
                    <a:pt x="1729320" y="2399585"/>
                    <a:pt x="1731860" y="2342438"/>
                    <a:pt x="1730590" y="2285291"/>
                  </a:cubicBezTo>
                  <a:cubicBezTo>
                    <a:pt x="1730590" y="2232540"/>
                    <a:pt x="1729320" y="2177590"/>
                    <a:pt x="1728050" y="2124839"/>
                  </a:cubicBezTo>
                  <a:cubicBezTo>
                    <a:pt x="1722970" y="2043514"/>
                    <a:pt x="1711540" y="359868"/>
                    <a:pt x="1711540" y="278543"/>
                  </a:cubicBezTo>
                  <a:cubicBezTo>
                    <a:pt x="1709000" y="210406"/>
                    <a:pt x="1706460" y="140071"/>
                    <a:pt x="1703920" y="71934"/>
                  </a:cubicBezTo>
                  <a:cubicBezTo>
                    <a:pt x="1702650" y="44450"/>
                    <a:pt x="1701380" y="43180"/>
                    <a:pt x="1684844" y="41910"/>
                  </a:cubicBezTo>
                  <a:cubicBezTo>
                    <a:pt x="1680933" y="41910"/>
                    <a:pt x="1678325" y="41910"/>
                    <a:pt x="1674414" y="40640"/>
                  </a:cubicBezTo>
                  <a:cubicBezTo>
                    <a:pt x="1641820" y="36830"/>
                    <a:pt x="1607921" y="31750"/>
                    <a:pt x="1575327" y="30480"/>
                  </a:cubicBezTo>
                  <a:cubicBezTo>
                    <a:pt x="1495797" y="26670"/>
                    <a:pt x="1414963" y="25400"/>
                    <a:pt x="1335432" y="22860"/>
                  </a:cubicBezTo>
                  <a:lnTo>
                    <a:pt x="1241560" y="22860"/>
                  </a:lnTo>
                  <a:cubicBezTo>
                    <a:pt x="1199840" y="22860"/>
                    <a:pt x="1158119" y="22860"/>
                    <a:pt x="1117702" y="24130"/>
                  </a:cubicBezTo>
                  <a:cubicBezTo>
                    <a:pt x="1082500" y="25400"/>
                    <a:pt x="489282" y="29210"/>
                    <a:pt x="454080" y="29210"/>
                  </a:cubicBezTo>
                  <a:cubicBezTo>
                    <a:pt x="396714" y="29210"/>
                    <a:pt x="339347" y="26670"/>
                    <a:pt x="281981" y="33020"/>
                  </a:cubicBezTo>
                  <a:cubicBezTo>
                    <a:pt x="251994" y="36830"/>
                    <a:pt x="223311" y="36830"/>
                    <a:pt x="194628" y="38100"/>
                  </a:cubicBezTo>
                  <a:cubicBezTo>
                    <a:pt x="145085" y="41910"/>
                    <a:pt x="95541" y="45720"/>
                    <a:pt x="45998" y="50800"/>
                  </a:cubicBezTo>
                  <a:cubicBezTo>
                    <a:pt x="33235" y="50800"/>
                    <a:pt x="30695" y="54350"/>
                    <a:pt x="29425" y="80726"/>
                  </a:cubicBezTo>
                  <a:cubicBezTo>
                    <a:pt x="28155" y="120289"/>
                    <a:pt x="28155" y="159852"/>
                    <a:pt x="26885" y="199416"/>
                  </a:cubicBezTo>
                  <a:cubicBezTo>
                    <a:pt x="25615" y="265355"/>
                    <a:pt x="23075" y="329096"/>
                    <a:pt x="21805" y="395035"/>
                  </a:cubicBezTo>
                  <a:cubicBezTo>
                    <a:pt x="16725" y="465370"/>
                    <a:pt x="23075" y="2184184"/>
                    <a:pt x="25615" y="2254519"/>
                  </a:cubicBezTo>
                  <a:cubicBezTo>
                    <a:pt x="25615" y="2329250"/>
                    <a:pt x="25615" y="2406179"/>
                    <a:pt x="26885" y="2480910"/>
                  </a:cubicBezTo>
                  <a:cubicBezTo>
                    <a:pt x="26885" y="2535860"/>
                    <a:pt x="29425" y="2590809"/>
                    <a:pt x="29425" y="2645758"/>
                  </a:cubicBezTo>
                  <a:cubicBezTo>
                    <a:pt x="29425" y="2705103"/>
                    <a:pt x="29425" y="2764449"/>
                    <a:pt x="28155" y="2822442"/>
                  </a:cubicBezTo>
                  <a:lnTo>
                    <a:pt x="28155" y="2832602"/>
                  </a:lnTo>
                  <a:cubicBezTo>
                    <a:pt x="28155" y="2842762"/>
                    <a:pt x="31965" y="2846572"/>
                    <a:pt x="40855" y="2846572"/>
                  </a:cubicBezTo>
                  <a:cubicBezTo>
                    <a:pt x="57732" y="2846572"/>
                    <a:pt x="75985" y="2847842"/>
                    <a:pt x="92934" y="2847842"/>
                  </a:cubicBezTo>
                  <a:cubicBezTo>
                    <a:pt x="117706" y="2847842"/>
                    <a:pt x="143781" y="2845302"/>
                    <a:pt x="168553" y="2847842"/>
                  </a:cubicBezTo>
                  <a:cubicBezTo>
                    <a:pt x="208970" y="2851652"/>
                    <a:pt x="249387" y="2854192"/>
                    <a:pt x="289804" y="2852922"/>
                  </a:cubicBezTo>
                  <a:cubicBezTo>
                    <a:pt x="315879" y="2851652"/>
                    <a:pt x="340651" y="2854192"/>
                    <a:pt x="366727" y="2854192"/>
                  </a:cubicBezTo>
                  <a:cubicBezTo>
                    <a:pt x="404536" y="2854192"/>
                    <a:pt x="442346" y="2852922"/>
                    <a:pt x="480155" y="2854192"/>
                  </a:cubicBezTo>
                  <a:cubicBezTo>
                    <a:pt x="536218" y="2855462"/>
                    <a:pt x="1151600" y="2845302"/>
                    <a:pt x="1208966" y="2847842"/>
                  </a:cubicBezTo>
                  <a:cubicBezTo>
                    <a:pt x="1233738" y="2849112"/>
                    <a:pt x="1258509" y="2850382"/>
                    <a:pt x="1281977" y="2850382"/>
                  </a:cubicBezTo>
                  <a:cubicBezTo>
                    <a:pt x="1325002" y="2852922"/>
                    <a:pt x="1366723" y="2849112"/>
                    <a:pt x="1409747" y="2852922"/>
                  </a:cubicBezTo>
                  <a:cubicBezTo>
                    <a:pt x="1444949" y="2855462"/>
                    <a:pt x="1480151" y="2855462"/>
                    <a:pt x="1515353" y="2858002"/>
                  </a:cubicBezTo>
                  <a:cubicBezTo>
                    <a:pt x="1567504" y="2861812"/>
                    <a:pt x="1619655" y="2864352"/>
                    <a:pt x="1671806" y="2865622"/>
                  </a:cubicBezTo>
                  <a:cubicBezTo>
                    <a:pt x="1691220" y="2865622"/>
                    <a:pt x="1709000" y="2864352"/>
                    <a:pt x="1729320" y="2864352"/>
                  </a:cubicBezTo>
                  <a:close/>
                </a:path>
              </a:pathLst>
            </a:custGeom>
            <a:solidFill>
              <a:srgbClr val="2A2B39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985052" y="3992623"/>
            <a:ext cx="2477834" cy="4031024"/>
            <a:chOff x="0" y="0"/>
            <a:chExt cx="1788795" cy="291007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39987" y="45156"/>
              <a:ext cx="1748808" cy="2864211"/>
            </a:xfrm>
            <a:custGeom>
              <a:avLst/>
              <a:gdLst/>
              <a:ahLst/>
              <a:cxnLst/>
              <a:rect r="r" b="b" t="t" l="l"/>
              <a:pathLst>
                <a:path h="2864211" w="1748808">
                  <a:moveTo>
                    <a:pt x="653" y="2834436"/>
                  </a:moveTo>
                  <a:cubicBezTo>
                    <a:pt x="-1887" y="2843326"/>
                    <a:pt x="3193" y="2849676"/>
                    <a:pt x="12315" y="2850946"/>
                  </a:cubicBezTo>
                  <a:cubicBezTo>
                    <a:pt x="22745" y="2852216"/>
                    <a:pt x="31871" y="2852216"/>
                    <a:pt x="42302" y="2852216"/>
                  </a:cubicBezTo>
                  <a:cubicBezTo>
                    <a:pt x="84022" y="2853486"/>
                    <a:pt x="125743" y="2853486"/>
                    <a:pt x="168768" y="2854756"/>
                  </a:cubicBezTo>
                  <a:cubicBezTo>
                    <a:pt x="192236" y="2856026"/>
                    <a:pt x="215704" y="2857296"/>
                    <a:pt x="237868" y="2858566"/>
                  </a:cubicBezTo>
                  <a:cubicBezTo>
                    <a:pt x="276981" y="2859836"/>
                    <a:pt x="314791" y="2859836"/>
                    <a:pt x="353904" y="2861106"/>
                  </a:cubicBezTo>
                  <a:cubicBezTo>
                    <a:pt x="369549" y="2861106"/>
                    <a:pt x="383891" y="2861106"/>
                    <a:pt x="399536" y="2859836"/>
                  </a:cubicBezTo>
                  <a:cubicBezTo>
                    <a:pt x="406055" y="2859836"/>
                    <a:pt x="413878" y="2858566"/>
                    <a:pt x="420397" y="2858566"/>
                  </a:cubicBezTo>
                  <a:cubicBezTo>
                    <a:pt x="446472" y="2859836"/>
                    <a:pt x="967982" y="2850946"/>
                    <a:pt x="994058" y="2852216"/>
                  </a:cubicBezTo>
                  <a:cubicBezTo>
                    <a:pt x="1030564" y="2853486"/>
                    <a:pt x="1130955" y="2853486"/>
                    <a:pt x="1167460" y="2853486"/>
                  </a:cubicBezTo>
                  <a:cubicBezTo>
                    <a:pt x="1181802" y="2853486"/>
                    <a:pt x="1194839" y="2852216"/>
                    <a:pt x="1209181" y="2852216"/>
                  </a:cubicBezTo>
                  <a:lnTo>
                    <a:pt x="1279585" y="2856026"/>
                  </a:lnTo>
                  <a:cubicBezTo>
                    <a:pt x="1330432" y="2858566"/>
                    <a:pt x="1379976" y="2856026"/>
                    <a:pt x="1430823" y="2859836"/>
                  </a:cubicBezTo>
                  <a:cubicBezTo>
                    <a:pt x="1515568" y="2864916"/>
                    <a:pt x="1601618" y="2858566"/>
                    <a:pt x="1685308" y="2863646"/>
                  </a:cubicBezTo>
                  <a:cubicBezTo>
                    <a:pt x="1705628" y="2864916"/>
                    <a:pt x="1725948" y="2863646"/>
                    <a:pt x="1748808" y="2863646"/>
                  </a:cubicBezTo>
                  <a:lnTo>
                    <a:pt x="1748808" y="2803956"/>
                  </a:lnTo>
                  <a:cubicBezTo>
                    <a:pt x="1747538" y="2712699"/>
                    <a:pt x="1746268" y="2607196"/>
                    <a:pt x="1746268" y="2495099"/>
                  </a:cubicBezTo>
                  <a:cubicBezTo>
                    <a:pt x="1746268" y="2365419"/>
                    <a:pt x="1750078" y="2233541"/>
                    <a:pt x="1743728" y="2103861"/>
                  </a:cubicBezTo>
                  <a:cubicBezTo>
                    <a:pt x="1736108" y="2018140"/>
                    <a:pt x="1724678" y="327900"/>
                    <a:pt x="1724678" y="242179"/>
                  </a:cubicBezTo>
                  <a:cubicBezTo>
                    <a:pt x="1722138" y="182834"/>
                    <a:pt x="1720868" y="121290"/>
                    <a:pt x="1718328" y="61945"/>
                  </a:cubicBezTo>
                  <a:cubicBezTo>
                    <a:pt x="1718328" y="44361"/>
                    <a:pt x="1717058" y="26778"/>
                    <a:pt x="1715788" y="5644"/>
                  </a:cubicBezTo>
                  <a:cubicBezTo>
                    <a:pt x="1705628" y="3104"/>
                    <a:pt x="1696738" y="1834"/>
                    <a:pt x="1686578" y="564"/>
                  </a:cubicBezTo>
                  <a:cubicBezTo>
                    <a:pt x="1678958" y="-706"/>
                    <a:pt x="1671338" y="564"/>
                    <a:pt x="1664988" y="564"/>
                  </a:cubicBezTo>
                  <a:lnTo>
                    <a:pt x="5796" y="5644"/>
                  </a:lnTo>
                  <a:lnTo>
                    <a:pt x="653" y="2834436"/>
                  </a:lnTo>
                  <a:close/>
                </a:path>
              </a:pathLst>
            </a:custGeom>
            <a:solidFill>
              <a:srgbClr val="89A5FA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1430" y="16510"/>
              <a:ext cx="1727835" cy="2855462"/>
            </a:xfrm>
            <a:custGeom>
              <a:avLst/>
              <a:gdLst/>
              <a:ahLst/>
              <a:cxnLst/>
              <a:rect r="r" b="b" t="t" l="l"/>
              <a:pathLst>
                <a:path h="2855462" w="1727835">
                  <a:moveTo>
                    <a:pt x="1727835" y="2855462"/>
                  </a:moveTo>
                  <a:lnTo>
                    <a:pt x="0" y="2847842"/>
                  </a:lnTo>
                  <a:lnTo>
                    <a:pt x="0" y="1009343"/>
                  </a:lnTo>
                  <a:lnTo>
                    <a:pt x="7620" y="20320"/>
                  </a:lnTo>
                  <a:lnTo>
                    <a:pt x="859643" y="0"/>
                  </a:lnTo>
                  <a:lnTo>
                    <a:pt x="1706245" y="8890"/>
                  </a:ln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-215" y="0"/>
              <a:ext cx="1752180" cy="2881427"/>
            </a:xfrm>
            <a:custGeom>
              <a:avLst/>
              <a:gdLst/>
              <a:ahLst/>
              <a:cxnLst/>
              <a:rect r="r" b="b" t="t" l="l"/>
              <a:pathLst>
                <a:path h="2881427" w="1752180">
                  <a:moveTo>
                    <a:pt x="1719160" y="21590"/>
                  </a:moveTo>
                  <a:cubicBezTo>
                    <a:pt x="1720430" y="34290"/>
                    <a:pt x="1720430" y="44450"/>
                    <a:pt x="1721700" y="56548"/>
                  </a:cubicBezTo>
                  <a:cubicBezTo>
                    <a:pt x="1724240" y="115893"/>
                    <a:pt x="1725510" y="177436"/>
                    <a:pt x="1728050" y="236781"/>
                  </a:cubicBezTo>
                  <a:cubicBezTo>
                    <a:pt x="1728050" y="322502"/>
                    <a:pt x="1740750" y="2012742"/>
                    <a:pt x="1747100" y="2098463"/>
                  </a:cubicBezTo>
                  <a:cubicBezTo>
                    <a:pt x="1753450" y="2228143"/>
                    <a:pt x="1749640" y="2360022"/>
                    <a:pt x="1749640" y="2489702"/>
                  </a:cubicBezTo>
                  <a:cubicBezTo>
                    <a:pt x="1749640" y="2603997"/>
                    <a:pt x="1750910" y="2709499"/>
                    <a:pt x="1752180" y="2821172"/>
                  </a:cubicBezTo>
                  <a:lnTo>
                    <a:pt x="1752180" y="2880862"/>
                  </a:lnTo>
                  <a:cubicBezTo>
                    <a:pt x="1729320" y="2880862"/>
                    <a:pt x="1709000" y="2882132"/>
                    <a:pt x="1688680" y="2880862"/>
                  </a:cubicBezTo>
                  <a:cubicBezTo>
                    <a:pt x="1604010" y="2875782"/>
                    <a:pt x="1517961" y="2882132"/>
                    <a:pt x="1433215" y="2877052"/>
                  </a:cubicBezTo>
                  <a:cubicBezTo>
                    <a:pt x="1382368" y="2873242"/>
                    <a:pt x="1332825" y="2875782"/>
                    <a:pt x="1281977" y="2873242"/>
                  </a:cubicBezTo>
                  <a:lnTo>
                    <a:pt x="1211574" y="2869432"/>
                  </a:lnTo>
                  <a:cubicBezTo>
                    <a:pt x="1197232" y="2869432"/>
                    <a:pt x="1184194" y="2870702"/>
                    <a:pt x="1169853" y="2870702"/>
                  </a:cubicBezTo>
                  <a:cubicBezTo>
                    <a:pt x="1133347" y="2869432"/>
                    <a:pt x="1032956" y="2870702"/>
                    <a:pt x="996451" y="2869432"/>
                  </a:cubicBezTo>
                  <a:cubicBezTo>
                    <a:pt x="970375" y="2868162"/>
                    <a:pt x="448865" y="2877052"/>
                    <a:pt x="422789" y="2875782"/>
                  </a:cubicBezTo>
                  <a:cubicBezTo>
                    <a:pt x="416270" y="2875782"/>
                    <a:pt x="408448" y="2877052"/>
                    <a:pt x="401929" y="2877052"/>
                  </a:cubicBezTo>
                  <a:cubicBezTo>
                    <a:pt x="386283" y="2877052"/>
                    <a:pt x="371942" y="2878322"/>
                    <a:pt x="356297" y="2878322"/>
                  </a:cubicBezTo>
                  <a:cubicBezTo>
                    <a:pt x="317183" y="2878322"/>
                    <a:pt x="279374" y="2877052"/>
                    <a:pt x="240260" y="2875782"/>
                  </a:cubicBezTo>
                  <a:cubicBezTo>
                    <a:pt x="216792" y="2874512"/>
                    <a:pt x="193325" y="2873242"/>
                    <a:pt x="171160" y="2871972"/>
                  </a:cubicBezTo>
                  <a:cubicBezTo>
                    <a:pt x="129439" y="2870702"/>
                    <a:pt x="87719" y="2869432"/>
                    <a:pt x="44694" y="2869432"/>
                  </a:cubicBezTo>
                  <a:cubicBezTo>
                    <a:pt x="34505" y="2869432"/>
                    <a:pt x="25615" y="2869432"/>
                    <a:pt x="15455" y="2868162"/>
                  </a:cubicBezTo>
                  <a:cubicBezTo>
                    <a:pt x="6565" y="2866892"/>
                    <a:pt x="1485" y="2860542"/>
                    <a:pt x="4025" y="2851652"/>
                  </a:cubicBezTo>
                  <a:cubicBezTo>
                    <a:pt x="12915" y="2819398"/>
                    <a:pt x="9105" y="2764449"/>
                    <a:pt x="7835" y="2707301"/>
                  </a:cubicBezTo>
                  <a:cubicBezTo>
                    <a:pt x="6565" y="2590809"/>
                    <a:pt x="2755" y="2476514"/>
                    <a:pt x="4025" y="2360022"/>
                  </a:cubicBezTo>
                  <a:cubicBezTo>
                    <a:pt x="1485" y="2214956"/>
                    <a:pt x="-3595" y="419213"/>
                    <a:pt x="4025" y="271949"/>
                  </a:cubicBezTo>
                  <a:cubicBezTo>
                    <a:pt x="5295" y="243375"/>
                    <a:pt x="4025" y="212604"/>
                    <a:pt x="5295" y="184030"/>
                  </a:cubicBezTo>
                  <a:cubicBezTo>
                    <a:pt x="6565" y="137873"/>
                    <a:pt x="9105" y="87319"/>
                    <a:pt x="10375" y="44450"/>
                  </a:cubicBezTo>
                  <a:cubicBezTo>
                    <a:pt x="10375" y="41910"/>
                    <a:pt x="11645" y="39370"/>
                    <a:pt x="12915" y="38100"/>
                  </a:cubicBezTo>
                  <a:cubicBezTo>
                    <a:pt x="34505" y="35560"/>
                    <a:pt x="55124" y="30480"/>
                    <a:pt x="75985" y="29210"/>
                  </a:cubicBezTo>
                  <a:cubicBezTo>
                    <a:pt x="111187" y="25400"/>
                    <a:pt x="146389" y="22860"/>
                    <a:pt x="182894" y="20320"/>
                  </a:cubicBezTo>
                  <a:cubicBezTo>
                    <a:pt x="207666" y="17780"/>
                    <a:pt x="232438" y="16510"/>
                    <a:pt x="255906" y="13970"/>
                  </a:cubicBezTo>
                  <a:cubicBezTo>
                    <a:pt x="279374" y="11430"/>
                    <a:pt x="304145" y="8890"/>
                    <a:pt x="327613" y="8890"/>
                  </a:cubicBezTo>
                  <a:cubicBezTo>
                    <a:pt x="353689" y="7620"/>
                    <a:pt x="379764" y="10160"/>
                    <a:pt x="405840" y="8890"/>
                  </a:cubicBezTo>
                  <a:cubicBezTo>
                    <a:pt x="438434" y="8890"/>
                    <a:pt x="1029045" y="6350"/>
                    <a:pt x="1061639" y="5080"/>
                  </a:cubicBezTo>
                  <a:cubicBezTo>
                    <a:pt x="1092930" y="3810"/>
                    <a:pt x="1124221" y="2540"/>
                    <a:pt x="1156815" y="2540"/>
                  </a:cubicBezTo>
                  <a:cubicBezTo>
                    <a:pt x="1210270" y="1270"/>
                    <a:pt x="1262421" y="0"/>
                    <a:pt x="1315876" y="0"/>
                  </a:cubicBezTo>
                  <a:cubicBezTo>
                    <a:pt x="1338040" y="0"/>
                    <a:pt x="1361508" y="2540"/>
                    <a:pt x="1383672" y="2540"/>
                  </a:cubicBezTo>
                  <a:cubicBezTo>
                    <a:pt x="1444949" y="3810"/>
                    <a:pt x="1507531" y="5080"/>
                    <a:pt x="1568808" y="7620"/>
                  </a:cubicBezTo>
                  <a:cubicBezTo>
                    <a:pt x="1601403" y="8890"/>
                    <a:pt x="1633997" y="12700"/>
                    <a:pt x="1666591" y="16510"/>
                  </a:cubicBezTo>
                  <a:lnTo>
                    <a:pt x="1688680" y="16510"/>
                  </a:lnTo>
                  <a:cubicBezTo>
                    <a:pt x="1700110" y="17780"/>
                    <a:pt x="1709000" y="20320"/>
                    <a:pt x="1719160" y="21590"/>
                  </a:cubicBezTo>
                  <a:close/>
                  <a:moveTo>
                    <a:pt x="1729320" y="2864352"/>
                  </a:moveTo>
                  <a:cubicBezTo>
                    <a:pt x="1730590" y="2847842"/>
                    <a:pt x="1731860" y="2835142"/>
                    <a:pt x="1731860" y="2822442"/>
                  </a:cubicBezTo>
                  <a:cubicBezTo>
                    <a:pt x="1730590" y="2698510"/>
                    <a:pt x="1729320" y="2582017"/>
                    <a:pt x="1729320" y="2456733"/>
                  </a:cubicBezTo>
                  <a:cubicBezTo>
                    <a:pt x="1729320" y="2399585"/>
                    <a:pt x="1731860" y="2342438"/>
                    <a:pt x="1730590" y="2285291"/>
                  </a:cubicBezTo>
                  <a:cubicBezTo>
                    <a:pt x="1730590" y="2232540"/>
                    <a:pt x="1729320" y="2177590"/>
                    <a:pt x="1728050" y="2124839"/>
                  </a:cubicBezTo>
                  <a:cubicBezTo>
                    <a:pt x="1722970" y="2043514"/>
                    <a:pt x="1711540" y="359868"/>
                    <a:pt x="1711540" y="278543"/>
                  </a:cubicBezTo>
                  <a:cubicBezTo>
                    <a:pt x="1709000" y="210406"/>
                    <a:pt x="1706460" y="140071"/>
                    <a:pt x="1703920" y="71934"/>
                  </a:cubicBezTo>
                  <a:cubicBezTo>
                    <a:pt x="1702650" y="44450"/>
                    <a:pt x="1701380" y="43180"/>
                    <a:pt x="1684844" y="41910"/>
                  </a:cubicBezTo>
                  <a:cubicBezTo>
                    <a:pt x="1680933" y="41910"/>
                    <a:pt x="1678325" y="41910"/>
                    <a:pt x="1674414" y="40640"/>
                  </a:cubicBezTo>
                  <a:cubicBezTo>
                    <a:pt x="1641820" y="36830"/>
                    <a:pt x="1607921" y="31750"/>
                    <a:pt x="1575327" y="30480"/>
                  </a:cubicBezTo>
                  <a:cubicBezTo>
                    <a:pt x="1495797" y="26670"/>
                    <a:pt x="1414963" y="25400"/>
                    <a:pt x="1335432" y="22860"/>
                  </a:cubicBezTo>
                  <a:lnTo>
                    <a:pt x="1241560" y="22860"/>
                  </a:lnTo>
                  <a:cubicBezTo>
                    <a:pt x="1199840" y="22860"/>
                    <a:pt x="1158119" y="22860"/>
                    <a:pt x="1117702" y="24130"/>
                  </a:cubicBezTo>
                  <a:cubicBezTo>
                    <a:pt x="1082500" y="25400"/>
                    <a:pt x="489282" y="29210"/>
                    <a:pt x="454080" y="29210"/>
                  </a:cubicBezTo>
                  <a:cubicBezTo>
                    <a:pt x="396714" y="29210"/>
                    <a:pt x="339347" y="26670"/>
                    <a:pt x="281981" y="33020"/>
                  </a:cubicBezTo>
                  <a:cubicBezTo>
                    <a:pt x="251994" y="36830"/>
                    <a:pt x="223311" y="36830"/>
                    <a:pt x="194628" y="38100"/>
                  </a:cubicBezTo>
                  <a:cubicBezTo>
                    <a:pt x="145085" y="41910"/>
                    <a:pt x="95541" y="45720"/>
                    <a:pt x="45998" y="50800"/>
                  </a:cubicBezTo>
                  <a:cubicBezTo>
                    <a:pt x="33235" y="50800"/>
                    <a:pt x="30695" y="54350"/>
                    <a:pt x="29425" y="80726"/>
                  </a:cubicBezTo>
                  <a:cubicBezTo>
                    <a:pt x="28155" y="120289"/>
                    <a:pt x="28155" y="159852"/>
                    <a:pt x="26885" y="199416"/>
                  </a:cubicBezTo>
                  <a:cubicBezTo>
                    <a:pt x="25615" y="265355"/>
                    <a:pt x="23075" y="329096"/>
                    <a:pt x="21805" y="395035"/>
                  </a:cubicBezTo>
                  <a:cubicBezTo>
                    <a:pt x="16725" y="465370"/>
                    <a:pt x="23075" y="2184184"/>
                    <a:pt x="25615" y="2254519"/>
                  </a:cubicBezTo>
                  <a:cubicBezTo>
                    <a:pt x="25615" y="2329250"/>
                    <a:pt x="25615" y="2406179"/>
                    <a:pt x="26885" y="2480910"/>
                  </a:cubicBezTo>
                  <a:cubicBezTo>
                    <a:pt x="26885" y="2535860"/>
                    <a:pt x="29425" y="2590809"/>
                    <a:pt x="29425" y="2645758"/>
                  </a:cubicBezTo>
                  <a:cubicBezTo>
                    <a:pt x="29425" y="2705103"/>
                    <a:pt x="29425" y="2764449"/>
                    <a:pt x="28155" y="2822442"/>
                  </a:cubicBezTo>
                  <a:lnTo>
                    <a:pt x="28155" y="2832602"/>
                  </a:lnTo>
                  <a:cubicBezTo>
                    <a:pt x="28155" y="2842762"/>
                    <a:pt x="31965" y="2846572"/>
                    <a:pt x="40855" y="2846572"/>
                  </a:cubicBezTo>
                  <a:cubicBezTo>
                    <a:pt x="57732" y="2846572"/>
                    <a:pt x="75985" y="2847842"/>
                    <a:pt x="92934" y="2847842"/>
                  </a:cubicBezTo>
                  <a:cubicBezTo>
                    <a:pt x="117706" y="2847842"/>
                    <a:pt x="143781" y="2845302"/>
                    <a:pt x="168553" y="2847842"/>
                  </a:cubicBezTo>
                  <a:cubicBezTo>
                    <a:pt x="208970" y="2851652"/>
                    <a:pt x="249387" y="2854192"/>
                    <a:pt x="289804" y="2852922"/>
                  </a:cubicBezTo>
                  <a:cubicBezTo>
                    <a:pt x="315879" y="2851652"/>
                    <a:pt x="340651" y="2854192"/>
                    <a:pt x="366727" y="2854192"/>
                  </a:cubicBezTo>
                  <a:cubicBezTo>
                    <a:pt x="404536" y="2854192"/>
                    <a:pt x="442346" y="2852922"/>
                    <a:pt x="480155" y="2854192"/>
                  </a:cubicBezTo>
                  <a:cubicBezTo>
                    <a:pt x="536218" y="2855462"/>
                    <a:pt x="1151600" y="2845302"/>
                    <a:pt x="1208966" y="2847842"/>
                  </a:cubicBezTo>
                  <a:cubicBezTo>
                    <a:pt x="1233738" y="2849112"/>
                    <a:pt x="1258509" y="2850382"/>
                    <a:pt x="1281977" y="2850382"/>
                  </a:cubicBezTo>
                  <a:cubicBezTo>
                    <a:pt x="1325002" y="2852922"/>
                    <a:pt x="1366723" y="2849112"/>
                    <a:pt x="1409747" y="2852922"/>
                  </a:cubicBezTo>
                  <a:cubicBezTo>
                    <a:pt x="1444949" y="2855462"/>
                    <a:pt x="1480151" y="2855462"/>
                    <a:pt x="1515353" y="2858002"/>
                  </a:cubicBezTo>
                  <a:cubicBezTo>
                    <a:pt x="1567504" y="2861812"/>
                    <a:pt x="1619655" y="2864352"/>
                    <a:pt x="1671806" y="2865622"/>
                  </a:cubicBezTo>
                  <a:cubicBezTo>
                    <a:pt x="1691220" y="2865622"/>
                    <a:pt x="1709000" y="2864352"/>
                    <a:pt x="1729320" y="2864352"/>
                  </a:cubicBezTo>
                  <a:close/>
                </a:path>
              </a:pathLst>
            </a:custGeom>
            <a:solidFill>
              <a:srgbClr val="2A2B39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754978" y="3496822"/>
            <a:ext cx="2857500" cy="982832"/>
            <a:chOff x="0" y="0"/>
            <a:chExt cx="2356702" cy="81058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356701" cy="810584"/>
            </a:xfrm>
            <a:custGeom>
              <a:avLst/>
              <a:gdLst/>
              <a:ahLst/>
              <a:cxnLst/>
              <a:rect r="r" b="b" t="t" l="l"/>
              <a:pathLst>
                <a:path h="810584" w="2356701">
                  <a:moveTo>
                    <a:pt x="2153501" y="0"/>
                  </a:moveTo>
                  <a:lnTo>
                    <a:pt x="0" y="0"/>
                  </a:lnTo>
                  <a:lnTo>
                    <a:pt x="0" y="810584"/>
                  </a:lnTo>
                  <a:lnTo>
                    <a:pt x="2153501" y="810584"/>
                  </a:lnTo>
                  <a:lnTo>
                    <a:pt x="2356701" y="405292"/>
                  </a:lnTo>
                  <a:lnTo>
                    <a:pt x="2153501" y="0"/>
                  </a:lnTo>
                  <a:close/>
                </a:path>
              </a:pathLst>
            </a:custGeom>
            <a:solidFill>
              <a:srgbClr val="88A5FA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33350"/>
              <a:ext cx="2242402" cy="9439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619"/>
                </a:lnSpc>
                <a:spcBef>
                  <a:spcPct val="0"/>
                </a:spcBef>
              </a:pPr>
              <a:r>
                <a:rPr lang="en-US" sz="3299">
                  <a:solidFill>
                    <a:srgbClr val="2A2B39"/>
                  </a:solidFill>
                  <a:latin typeface="Ballpoint"/>
                  <a:ea typeface="Ballpoint"/>
                  <a:cs typeface="Ballpoint"/>
                  <a:sym typeface="Ballpoint"/>
                </a:rPr>
                <a:t>Planning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3539087" y="3496822"/>
            <a:ext cx="2857500" cy="982832"/>
            <a:chOff x="0" y="0"/>
            <a:chExt cx="2356702" cy="81058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356701" cy="810584"/>
            </a:xfrm>
            <a:custGeom>
              <a:avLst/>
              <a:gdLst/>
              <a:ahLst/>
              <a:cxnLst/>
              <a:rect r="r" b="b" t="t" l="l"/>
              <a:pathLst>
                <a:path h="810584" w="2356701">
                  <a:moveTo>
                    <a:pt x="0" y="0"/>
                  </a:moveTo>
                  <a:lnTo>
                    <a:pt x="2153501" y="0"/>
                  </a:lnTo>
                  <a:lnTo>
                    <a:pt x="2356701" y="405292"/>
                  </a:lnTo>
                  <a:lnTo>
                    <a:pt x="2153501" y="810584"/>
                  </a:lnTo>
                  <a:lnTo>
                    <a:pt x="0" y="810584"/>
                  </a:lnTo>
                  <a:lnTo>
                    <a:pt x="203200" y="4052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CFD6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177800" y="-133350"/>
              <a:ext cx="2102702" cy="9439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619"/>
                </a:lnSpc>
                <a:spcBef>
                  <a:spcPct val="0"/>
                </a:spcBef>
              </a:pPr>
              <a:r>
                <a:rPr lang="en-US" sz="3299">
                  <a:solidFill>
                    <a:srgbClr val="2A2B39"/>
                  </a:solidFill>
                  <a:latin typeface="Ballpoint"/>
                  <a:ea typeface="Ballpoint"/>
                  <a:cs typeface="Ballpoint"/>
                  <a:sym typeface="Ballpoint"/>
                </a:rPr>
                <a:t>Innovation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6323196" y="3496822"/>
            <a:ext cx="2857500" cy="982832"/>
            <a:chOff x="0" y="0"/>
            <a:chExt cx="2356702" cy="810584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356701" cy="810584"/>
            </a:xfrm>
            <a:custGeom>
              <a:avLst/>
              <a:gdLst/>
              <a:ahLst/>
              <a:cxnLst/>
              <a:rect r="r" b="b" t="t" l="l"/>
              <a:pathLst>
                <a:path h="810584" w="2356701">
                  <a:moveTo>
                    <a:pt x="0" y="0"/>
                  </a:moveTo>
                  <a:lnTo>
                    <a:pt x="2153501" y="0"/>
                  </a:lnTo>
                  <a:lnTo>
                    <a:pt x="2356701" y="405292"/>
                  </a:lnTo>
                  <a:lnTo>
                    <a:pt x="2153501" y="810584"/>
                  </a:lnTo>
                  <a:lnTo>
                    <a:pt x="0" y="810584"/>
                  </a:lnTo>
                  <a:lnTo>
                    <a:pt x="203200" y="4052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D175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177800" y="-133350"/>
              <a:ext cx="2102702" cy="9439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619"/>
                </a:lnSpc>
                <a:spcBef>
                  <a:spcPct val="0"/>
                </a:spcBef>
              </a:pPr>
              <a:r>
                <a:rPr lang="en-US" sz="3299">
                  <a:solidFill>
                    <a:srgbClr val="2A2B39"/>
                  </a:solidFill>
                  <a:latin typeface="Ballpoint"/>
                  <a:ea typeface="Ballpoint"/>
                  <a:cs typeface="Ballpoint"/>
                  <a:sym typeface="Ballpoint"/>
                </a:rPr>
                <a:t>Creativity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107304" y="3496822"/>
            <a:ext cx="2857500" cy="982832"/>
            <a:chOff x="0" y="0"/>
            <a:chExt cx="2356702" cy="810584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2356701" cy="810584"/>
            </a:xfrm>
            <a:custGeom>
              <a:avLst/>
              <a:gdLst/>
              <a:ahLst/>
              <a:cxnLst/>
              <a:rect r="r" b="b" t="t" l="l"/>
              <a:pathLst>
                <a:path h="810584" w="2356701">
                  <a:moveTo>
                    <a:pt x="0" y="0"/>
                  </a:moveTo>
                  <a:lnTo>
                    <a:pt x="2153501" y="0"/>
                  </a:lnTo>
                  <a:lnTo>
                    <a:pt x="2356701" y="405292"/>
                  </a:lnTo>
                  <a:lnTo>
                    <a:pt x="2153501" y="810584"/>
                  </a:lnTo>
                  <a:lnTo>
                    <a:pt x="0" y="810584"/>
                  </a:lnTo>
                  <a:lnTo>
                    <a:pt x="203200" y="4052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A68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177800" y="-133350"/>
              <a:ext cx="2102702" cy="9439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619"/>
                </a:lnSpc>
                <a:spcBef>
                  <a:spcPct val="0"/>
                </a:spcBef>
              </a:pPr>
              <a:r>
                <a:rPr lang="en-US" sz="3299">
                  <a:solidFill>
                    <a:srgbClr val="2A2B39"/>
                  </a:solidFill>
                  <a:latin typeface="Ballpoint"/>
                  <a:ea typeface="Ballpoint"/>
                  <a:cs typeface="Ballpoint"/>
                  <a:sym typeface="Ballpoint"/>
                </a:rPr>
                <a:t>Recognition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1891413" y="3496822"/>
            <a:ext cx="2857500" cy="982832"/>
            <a:chOff x="0" y="0"/>
            <a:chExt cx="2356702" cy="810584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2356701" cy="810584"/>
            </a:xfrm>
            <a:custGeom>
              <a:avLst/>
              <a:gdLst/>
              <a:ahLst/>
              <a:cxnLst/>
              <a:rect r="r" b="b" t="t" l="l"/>
              <a:pathLst>
                <a:path h="810584" w="2356701">
                  <a:moveTo>
                    <a:pt x="0" y="0"/>
                  </a:moveTo>
                  <a:lnTo>
                    <a:pt x="2153501" y="0"/>
                  </a:lnTo>
                  <a:lnTo>
                    <a:pt x="2356701" y="405292"/>
                  </a:lnTo>
                  <a:lnTo>
                    <a:pt x="2153501" y="810584"/>
                  </a:lnTo>
                  <a:lnTo>
                    <a:pt x="0" y="810584"/>
                  </a:lnTo>
                  <a:lnTo>
                    <a:pt x="203200" y="4052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AD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177800" y="-133350"/>
              <a:ext cx="2102702" cy="9439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619"/>
                </a:lnSpc>
                <a:spcBef>
                  <a:spcPct val="0"/>
                </a:spcBef>
              </a:pPr>
              <a:r>
                <a:rPr lang="en-US" sz="3299">
                  <a:solidFill>
                    <a:srgbClr val="2A2B39"/>
                  </a:solidFill>
                  <a:latin typeface="Ballpoint"/>
                  <a:ea typeface="Ballpoint"/>
                  <a:cs typeface="Ballpoint"/>
                  <a:sym typeface="Ballpoint"/>
                </a:rPr>
                <a:t>Education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4675522" y="3496822"/>
            <a:ext cx="2857500" cy="982832"/>
            <a:chOff x="0" y="0"/>
            <a:chExt cx="2356702" cy="810584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2356701" cy="810584"/>
            </a:xfrm>
            <a:custGeom>
              <a:avLst/>
              <a:gdLst/>
              <a:ahLst/>
              <a:cxnLst/>
              <a:rect r="r" b="b" t="t" l="l"/>
              <a:pathLst>
                <a:path h="810584" w="2356701">
                  <a:moveTo>
                    <a:pt x="0" y="0"/>
                  </a:moveTo>
                  <a:lnTo>
                    <a:pt x="2153501" y="0"/>
                  </a:lnTo>
                  <a:lnTo>
                    <a:pt x="2356701" y="405292"/>
                  </a:lnTo>
                  <a:lnTo>
                    <a:pt x="2153501" y="810584"/>
                  </a:lnTo>
                  <a:lnTo>
                    <a:pt x="0" y="810584"/>
                  </a:lnTo>
                  <a:lnTo>
                    <a:pt x="203200" y="4052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A2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177800" y="-133350"/>
              <a:ext cx="2102702" cy="9439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619"/>
                </a:lnSpc>
                <a:spcBef>
                  <a:spcPct val="0"/>
                </a:spcBef>
              </a:pPr>
              <a:r>
                <a:rPr lang="en-US" sz="3299">
                  <a:solidFill>
                    <a:srgbClr val="2A2B39"/>
                  </a:solidFill>
                  <a:latin typeface="Ballpoint"/>
                  <a:ea typeface="Ballpoint"/>
                  <a:cs typeface="Ballpoint"/>
                  <a:sym typeface="Ballpoint"/>
                </a:rPr>
                <a:t>Developments</a:t>
              </a: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1501900" y="7678748"/>
            <a:ext cx="1099726" cy="575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32"/>
              </a:lnSpc>
            </a:pPr>
            <a:r>
              <a:rPr lang="en-US" b="true" sz="3541">
                <a:solidFill>
                  <a:srgbClr val="2A2B39"/>
                </a:solidFill>
                <a:latin typeface="Aristotelica Pro Bold"/>
                <a:ea typeface="Aristotelica Pro Bold"/>
                <a:cs typeface="Aristotelica Pro Bold"/>
                <a:sym typeface="Aristotelica Pro Bold"/>
              </a:rPr>
              <a:t>2026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4417974" y="7678748"/>
            <a:ext cx="1099726" cy="575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32"/>
              </a:lnSpc>
            </a:pPr>
            <a:r>
              <a:rPr lang="en-US" b="true" sz="3541">
                <a:solidFill>
                  <a:srgbClr val="2A2B39"/>
                </a:solidFill>
                <a:latin typeface="Aristotelica Pro Bold"/>
                <a:ea typeface="Aristotelica Pro Bold"/>
                <a:cs typeface="Aristotelica Pro Bold"/>
                <a:sym typeface="Aristotelica Pro Bold"/>
              </a:rPr>
              <a:t>2027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7244555" y="7678748"/>
            <a:ext cx="1099726" cy="575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32"/>
              </a:lnSpc>
            </a:pPr>
            <a:r>
              <a:rPr lang="en-US" b="true" sz="3541">
                <a:solidFill>
                  <a:srgbClr val="2A2B39"/>
                </a:solidFill>
                <a:latin typeface="Aristotelica Pro Bold"/>
                <a:ea typeface="Aristotelica Pro Bold"/>
                <a:cs typeface="Aristotelica Pro Bold"/>
                <a:sym typeface="Aristotelica Pro Bold"/>
              </a:rPr>
              <a:t>2028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9992705" y="7678748"/>
            <a:ext cx="1099726" cy="575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32"/>
              </a:lnSpc>
            </a:pPr>
            <a:r>
              <a:rPr lang="en-US" b="true" sz="3541">
                <a:solidFill>
                  <a:srgbClr val="2A2B39"/>
                </a:solidFill>
                <a:latin typeface="Aristotelica Pro Bold"/>
                <a:ea typeface="Aristotelica Pro Bold"/>
                <a:cs typeface="Aristotelica Pro Bold"/>
                <a:sym typeface="Aristotelica Pro Bold"/>
              </a:rPr>
              <a:t>2028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2776814" y="7678748"/>
            <a:ext cx="1099726" cy="575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32"/>
              </a:lnSpc>
            </a:pPr>
            <a:r>
              <a:rPr lang="en-US" b="true" sz="3541">
                <a:solidFill>
                  <a:srgbClr val="2A2B39"/>
                </a:solidFill>
                <a:latin typeface="Aristotelica Pro Bold"/>
                <a:ea typeface="Aristotelica Pro Bold"/>
                <a:cs typeface="Aristotelica Pro Bold"/>
                <a:sym typeface="Aristotelica Pro Bold"/>
              </a:rPr>
              <a:t>2029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5596881" y="7678748"/>
            <a:ext cx="1099726" cy="575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32"/>
              </a:lnSpc>
            </a:pPr>
            <a:r>
              <a:rPr lang="en-US" b="true" sz="3541">
                <a:solidFill>
                  <a:srgbClr val="2A2B39"/>
                </a:solidFill>
                <a:latin typeface="Aristotelica Pro Bold"/>
                <a:ea typeface="Aristotelica Pro Bold"/>
                <a:cs typeface="Aristotelica Pro Bold"/>
                <a:sym typeface="Aristotelica Pro Bold"/>
              </a:rPr>
              <a:t>2030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4539906" y="1555225"/>
            <a:ext cx="9514463" cy="1005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5"/>
              </a:lnSpc>
              <a:spcBef>
                <a:spcPct val="0"/>
              </a:spcBef>
            </a:pPr>
            <a:r>
              <a:rPr lang="en-US" sz="6853" spc="342">
                <a:solidFill>
                  <a:srgbClr val="2A2B39"/>
                </a:solidFill>
                <a:latin typeface="Ballpoint"/>
                <a:ea typeface="Ballpoint"/>
                <a:cs typeface="Ballpoint"/>
                <a:sym typeface="Ballpoint"/>
              </a:rPr>
              <a:t>BUSINESS CHRONOLOGY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6449303" y="1160890"/>
            <a:ext cx="5695669" cy="3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29"/>
              </a:lnSpc>
              <a:spcBef>
                <a:spcPct val="0"/>
              </a:spcBef>
            </a:pPr>
            <a:r>
              <a:rPr lang="en-US" sz="1799">
                <a:solidFill>
                  <a:srgbClr val="2A2B39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History chart with years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202027" y="4899131"/>
            <a:ext cx="2005655" cy="199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59"/>
              </a:lnSpc>
            </a:pPr>
            <a:r>
              <a:rPr lang="en-US" sz="1899">
                <a:solidFill>
                  <a:srgbClr val="2A2B39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Analysis stage, team formation, brainstorming, company objectives and roadmap.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3942709" y="4899131"/>
            <a:ext cx="2125607" cy="199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59"/>
              </a:lnSpc>
              <a:spcBef>
                <a:spcPct val="0"/>
              </a:spcBef>
            </a:pPr>
            <a:r>
              <a:rPr lang="en-US" sz="1899" strike="noStrike" u="none">
                <a:solidFill>
                  <a:srgbClr val="2A2B39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Launch of the first local technology project dedicated to universities and educational centers.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6689142" y="4899131"/>
            <a:ext cx="2125607" cy="199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2A2B39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Development of a digital solution focused on enhancing creativity in children.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9437293" y="4899131"/>
            <a:ext cx="2125607" cy="2324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26"/>
              </a:lnSpc>
              <a:spcBef>
                <a:spcPct val="0"/>
              </a:spcBef>
            </a:pPr>
            <a:r>
              <a:rPr lang="en-US" sz="1876">
                <a:solidFill>
                  <a:srgbClr val="2A2B39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We received the Grand Prize for Software Development awarded by Borcelle for the best application.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2221402" y="4899131"/>
            <a:ext cx="2125607" cy="165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2A2B39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The team is expanding and we begin developing applications for the education sector.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5041469" y="4899131"/>
            <a:ext cx="2125607" cy="199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2A2B39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The first solutions for schools, playrooms, and childcare centers are launched on the market.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19746"/>
            <a:ext cx="9144000" cy="1165718"/>
            <a:chOff x="0" y="0"/>
            <a:chExt cx="12192000" cy="15542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192000" cy="1554226"/>
            </a:xfrm>
            <a:custGeom>
              <a:avLst/>
              <a:gdLst/>
              <a:ahLst/>
              <a:cxnLst/>
              <a:rect r="r" b="b" t="t" l="l"/>
              <a:pathLst>
                <a:path h="1554226" w="12192000">
                  <a:moveTo>
                    <a:pt x="0" y="0"/>
                  </a:moveTo>
                  <a:lnTo>
                    <a:pt x="2458720" y="0"/>
                  </a:lnTo>
                  <a:lnTo>
                    <a:pt x="2600960" y="0"/>
                  </a:lnTo>
                  <a:lnTo>
                    <a:pt x="4871720" y="0"/>
                  </a:lnTo>
                  <a:lnTo>
                    <a:pt x="5059680" y="0"/>
                  </a:lnTo>
                  <a:lnTo>
                    <a:pt x="5603367" y="0"/>
                  </a:lnTo>
                  <a:lnTo>
                    <a:pt x="5623560" y="0"/>
                  </a:lnTo>
                  <a:lnTo>
                    <a:pt x="6355207" y="0"/>
                  </a:lnTo>
                  <a:lnTo>
                    <a:pt x="7330440" y="0"/>
                  </a:lnTo>
                  <a:lnTo>
                    <a:pt x="7472680" y="0"/>
                  </a:lnTo>
                  <a:lnTo>
                    <a:pt x="8062087" y="0"/>
                  </a:lnTo>
                  <a:lnTo>
                    <a:pt x="8082280" y="0"/>
                  </a:lnTo>
                  <a:lnTo>
                    <a:pt x="8204327" y="0"/>
                  </a:lnTo>
                  <a:lnTo>
                    <a:pt x="8224520" y="0"/>
                  </a:lnTo>
                  <a:lnTo>
                    <a:pt x="8813927" y="0"/>
                  </a:lnTo>
                  <a:lnTo>
                    <a:pt x="8956167" y="0"/>
                  </a:lnTo>
                  <a:lnTo>
                    <a:pt x="9931400" y="0"/>
                  </a:lnTo>
                  <a:lnTo>
                    <a:pt x="10663047" y="0"/>
                  </a:lnTo>
                  <a:lnTo>
                    <a:pt x="10683240" y="0"/>
                  </a:lnTo>
                  <a:lnTo>
                    <a:pt x="11414887" y="0"/>
                  </a:lnTo>
                  <a:lnTo>
                    <a:pt x="12192000" y="777113"/>
                  </a:lnTo>
                  <a:lnTo>
                    <a:pt x="11414887" y="1554226"/>
                  </a:lnTo>
                  <a:lnTo>
                    <a:pt x="10683240" y="1554226"/>
                  </a:lnTo>
                  <a:lnTo>
                    <a:pt x="10663047" y="1554226"/>
                  </a:lnTo>
                  <a:lnTo>
                    <a:pt x="9931400" y="1554226"/>
                  </a:lnTo>
                  <a:lnTo>
                    <a:pt x="8956167" y="1554226"/>
                  </a:lnTo>
                  <a:lnTo>
                    <a:pt x="8813927" y="1554226"/>
                  </a:lnTo>
                  <a:lnTo>
                    <a:pt x="8224520" y="1554226"/>
                  </a:lnTo>
                  <a:lnTo>
                    <a:pt x="8204326" y="1554226"/>
                  </a:lnTo>
                  <a:lnTo>
                    <a:pt x="8082280" y="1554226"/>
                  </a:lnTo>
                  <a:lnTo>
                    <a:pt x="8062087" y="1554226"/>
                  </a:lnTo>
                  <a:lnTo>
                    <a:pt x="7472680" y="1554226"/>
                  </a:lnTo>
                  <a:lnTo>
                    <a:pt x="7330440" y="1554226"/>
                  </a:lnTo>
                  <a:lnTo>
                    <a:pt x="6355207" y="1554226"/>
                  </a:lnTo>
                  <a:lnTo>
                    <a:pt x="5623560" y="1554226"/>
                  </a:lnTo>
                  <a:lnTo>
                    <a:pt x="5603367" y="1554226"/>
                  </a:lnTo>
                  <a:lnTo>
                    <a:pt x="5059680" y="1554226"/>
                  </a:lnTo>
                  <a:lnTo>
                    <a:pt x="4871720" y="1554226"/>
                  </a:lnTo>
                  <a:lnTo>
                    <a:pt x="2600960" y="1554226"/>
                  </a:lnTo>
                  <a:lnTo>
                    <a:pt x="2458720" y="1554226"/>
                  </a:lnTo>
                  <a:lnTo>
                    <a:pt x="0" y="1554226"/>
                  </a:lnTo>
                  <a:close/>
                </a:path>
              </a:pathLst>
            </a:custGeom>
            <a:solidFill>
              <a:srgbClr val="DDDDDD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754942"/>
            <a:ext cx="6375082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true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Challenges Faced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0" y="519746"/>
            <a:ext cx="936307" cy="1165718"/>
            <a:chOff x="0" y="0"/>
            <a:chExt cx="1248410" cy="15542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48410" cy="1554353"/>
            </a:xfrm>
            <a:custGeom>
              <a:avLst/>
              <a:gdLst/>
              <a:ahLst/>
              <a:cxnLst/>
              <a:rect r="r" b="b" t="t" l="l"/>
              <a:pathLst>
                <a:path h="1554353" w="1248410">
                  <a:moveTo>
                    <a:pt x="0" y="0"/>
                  </a:moveTo>
                  <a:lnTo>
                    <a:pt x="471297" y="0"/>
                  </a:lnTo>
                  <a:lnTo>
                    <a:pt x="1248410" y="777113"/>
                  </a:lnTo>
                  <a:lnTo>
                    <a:pt x="471297" y="1554353"/>
                  </a:lnTo>
                  <a:lnTo>
                    <a:pt x="0" y="1554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42986" y="3276352"/>
            <a:ext cx="10490922" cy="5599761"/>
            <a:chOff x="0" y="0"/>
            <a:chExt cx="13987896" cy="74663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987907" cy="7466330"/>
            </a:xfrm>
            <a:custGeom>
              <a:avLst/>
              <a:gdLst/>
              <a:ahLst/>
              <a:cxnLst/>
              <a:rect r="r" b="b" t="t" l="l"/>
              <a:pathLst>
                <a:path h="7466330" w="13987907">
                  <a:moveTo>
                    <a:pt x="0" y="0"/>
                  </a:moveTo>
                  <a:lnTo>
                    <a:pt x="13987907" y="0"/>
                  </a:lnTo>
                  <a:lnTo>
                    <a:pt x="13987907" y="7466330"/>
                  </a:lnTo>
                  <a:lnTo>
                    <a:pt x="0" y="7466330"/>
                  </a:lnTo>
                  <a:close/>
                </a:path>
              </a:pathLst>
            </a:custGeom>
            <a:blipFill>
              <a:blip r:embed="rId2"/>
              <a:stretch>
                <a:fillRect l="0" t="-3276" r="0" b="-3276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024108" y="7419133"/>
            <a:ext cx="7220904" cy="1013412"/>
            <a:chOff x="0" y="0"/>
            <a:chExt cx="9627872" cy="135121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627870" cy="1351153"/>
            </a:xfrm>
            <a:custGeom>
              <a:avLst/>
              <a:gdLst/>
              <a:ahLst/>
              <a:cxnLst/>
              <a:rect r="r" b="b" t="t" l="l"/>
              <a:pathLst>
                <a:path h="1351153" w="9627870">
                  <a:moveTo>
                    <a:pt x="0" y="0"/>
                  </a:moveTo>
                  <a:lnTo>
                    <a:pt x="9627870" y="0"/>
                  </a:lnTo>
                  <a:lnTo>
                    <a:pt x="9627870" y="1351153"/>
                  </a:lnTo>
                  <a:lnTo>
                    <a:pt x="0" y="1351153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018644" y="3653246"/>
            <a:ext cx="524065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E72929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Career development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18644" y="4177211"/>
            <a:ext cx="5240656" cy="287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In the past work, we have faced some challenges. The intensification of market competition has increased customer - acquisition costs by 10%, bringing certain pressure to business expansion. At the same time, the rapidly changing technological environment requires our employees to continuously learn and update their knowledge.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2985" y="3276350"/>
            <a:ext cx="4651231" cy="5599762"/>
            <a:chOff x="0" y="0"/>
            <a:chExt cx="6201642" cy="74663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01664" cy="7466330"/>
            </a:xfrm>
            <a:custGeom>
              <a:avLst/>
              <a:gdLst/>
              <a:ahLst/>
              <a:cxnLst/>
              <a:rect r="r" b="b" t="t" l="l"/>
              <a:pathLst>
                <a:path h="7466330" w="6201664">
                  <a:moveTo>
                    <a:pt x="0" y="0"/>
                  </a:moveTo>
                  <a:lnTo>
                    <a:pt x="6201664" y="0"/>
                  </a:lnTo>
                  <a:lnTo>
                    <a:pt x="6201664" y="7466330"/>
                  </a:lnTo>
                  <a:lnTo>
                    <a:pt x="0" y="7466330"/>
                  </a:lnTo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593787" y="3276350"/>
            <a:ext cx="4651232" cy="5599762"/>
            <a:chOff x="0" y="0"/>
            <a:chExt cx="6201642" cy="74663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01664" cy="7466330"/>
            </a:xfrm>
            <a:custGeom>
              <a:avLst/>
              <a:gdLst/>
              <a:ahLst/>
              <a:cxnLst/>
              <a:rect r="r" b="b" t="t" l="l"/>
              <a:pathLst>
                <a:path h="7466330" w="6201664">
                  <a:moveTo>
                    <a:pt x="0" y="0"/>
                  </a:moveTo>
                  <a:lnTo>
                    <a:pt x="6201664" y="0"/>
                  </a:lnTo>
                  <a:lnTo>
                    <a:pt x="6201664" y="7466330"/>
                  </a:lnTo>
                  <a:lnTo>
                    <a:pt x="0" y="7466330"/>
                  </a:lnTo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818385" y="3276350"/>
            <a:ext cx="4651232" cy="5599762"/>
            <a:chOff x="0" y="0"/>
            <a:chExt cx="6201642" cy="74663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201664" cy="7466330"/>
            </a:xfrm>
            <a:custGeom>
              <a:avLst/>
              <a:gdLst/>
              <a:ahLst/>
              <a:cxnLst/>
              <a:rect r="r" b="b" t="t" l="l"/>
              <a:pathLst>
                <a:path h="7466330" w="6201664">
                  <a:moveTo>
                    <a:pt x="0" y="0"/>
                  </a:moveTo>
                  <a:lnTo>
                    <a:pt x="6201664" y="0"/>
                  </a:lnTo>
                  <a:lnTo>
                    <a:pt x="6201664" y="7466330"/>
                  </a:lnTo>
                  <a:lnTo>
                    <a:pt x="0" y="7466330"/>
                  </a:lnTo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2575215" y="3764704"/>
            <a:ext cx="1586769" cy="1586769"/>
            <a:chOff x="0" y="0"/>
            <a:chExt cx="2115692" cy="21156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15566" cy="2115566"/>
            </a:xfrm>
            <a:custGeom>
              <a:avLst/>
              <a:gdLst/>
              <a:ahLst/>
              <a:cxnLst/>
              <a:rect r="r" b="b" t="t" l="l"/>
              <a:pathLst>
                <a:path h="2115566" w="2115566">
                  <a:moveTo>
                    <a:pt x="0" y="1057783"/>
                  </a:moveTo>
                  <a:cubicBezTo>
                    <a:pt x="0" y="473583"/>
                    <a:pt x="473583" y="0"/>
                    <a:pt x="1057783" y="0"/>
                  </a:cubicBezTo>
                  <a:cubicBezTo>
                    <a:pt x="1641983" y="0"/>
                    <a:pt x="2115566" y="473583"/>
                    <a:pt x="2115566" y="1057783"/>
                  </a:cubicBezTo>
                  <a:cubicBezTo>
                    <a:pt x="2115566" y="1641983"/>
                    <a:pt x="1641983" y="2115566"/>
                    <a:pt x="1057783" y="2115566"/>
                  </a:cubicBezTo>
                  <a:cubicBezTo>
                    <a:pt x="473583" y="2115566"/>
                    <a:pt x="0" y="1642110"/>
                    <a:pt x="0" y="105778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126018" y="3764704"/>
            <a:ext cx="1586769" cy="1586769"/>
            <a:chOff x="0" y="0"/>
            <a:chExt cx="2115692" cy="211569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15566" cy="2115566"/>
            </a:xfrm>
            <a:custGeom>
              <a:avLst/>
              <a:gdLst/>
              <a:ahLst/>
              <a:cxnLst/>
              <a:rect r="r" b="b" t="t" l="l"/>
              <a:pathLst>
                <a:path h="2115566" w="2115566">
                  <a:moveTo>
                    <a:pt x="0" y="1057783"/>
                  </a:moveTo>
                  <a:cubicBezTo>
                    <a:pt x="0" y="473583"/>
                    <a:pt x="473583" y="0"/>
                    <a:pt x="1057783" y="0"/>
                  </a:cubicBezTo>
                  <a:cubicBezTo>
                    <a:pt x="1641983" y="0"/>
                    <a:pt x="2115566" y="473583"/>
                    <a:pt x="2115566" y="1057783"/>
                  </a:cubicBezTo>
                  <a:cubicBezTo>
                    <a:pt x="2115566" y="1641983"/>
                    <a:pt x="1641983" y="2115566"/>
                    <a:pt x="1057783" y="2115566"/>
                  </a:cubicBezTo>
                  <a:cubicBezTo>
                    <a:pt x="473583" y="2115566"/>
                    <a:pt x="0" y="1642110"/>
                    <a:pt x="0" y="105778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350616" y="3764704"/>
            <a:ext cx="1586769" cy="1586769"/>
            <a:chOff x="0" y="0"/>
            <a:chExt cx="2115692" cy="211569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15566" cy="2115566"/>
            </a:xfrm>
            <a:custGeom>
              <a:avLst/>
              <a:gdLst/>
              <a:ahLst/>
              <a:cxnLst/>
              <a:rect r="r" b="b" t="t" l="l"/>
              <a:pathLst>
                <a:path h="2115566" w="2115566">
                  <a:moveTo>
                    <a:pt x="0" y="1057783"/>
                  </a:moveTo>
                  <a:cubicBezTo>
                    <a:pt x="0" y="473583"/>
                    <a:pt x="473583" y="0"/>
                    <a:pt x="1057783" y="0"/>
                  </a:cubicBezTo>
                  <a:cubicBezTo>
                    <a:pt x="1641983" y="0"/>
                    <a:pt x="2115566" y="473583"/>
                    <a:pt x="2115566" y="1057783"/>
                  </a:cubicBezTo>
                  <a:cubicBezTo>
                    <a:pt x="2115566" y="1641983"/>
                    <a:pt x="1641983" y="2115566"/>
                    <a:pt x="1057783" y="2115566"/>
                  </a:cubicBezTo>
                  <a:cubicBezTo>
                    <a:pt x="473583" y="2115566"/>
                    <a:pt x="0" y="1642110"/>
                    <a:pt x="0" y="105778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0" y="519746"/>
            <a:ext cx="9144000" cy="1165718"/>
            <a:chOff x="0" y="0"/>
            <a:chExt cx="12192000" cy="15542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192000" cy="1554226"/>
            </a:xfrm>
            <a:custGeom>
              <a:avLst/>
              <a:gdLst/>
              <a:ahLst/>
              <a:cxnLst/>
              <a:rect r="r" b="b" t="t" l="l"/>
              <a:pathLst>
                <a:path h="1554226" w="12192000">
                  <a:moveTo>
                    <a:pt x="0" y="0"/>
                  </a:moveTo>
                  <a:lnTo>
                    <a:pt x="2458720" y="0"/>
                  </a:lnTo>
                  <a:lnTo>
                    <a:pt x="2600960" y="0"/>
                  </a:lnTo>
                  <a:lnTo>
                    <a:pt x="4871720" y="0"/>
                  </a:lnTo>
                  <a:lnTo>
                    <a:pt x="5059680" y="0"/>
                  </a:lnTo>
                  <a:lnTo>
                    <a:pt x="5603367" y="0"/>
                  </a:lnTo>
                  <a:lnTo>
                    <a:pt x="5623560" y="0"/>
                  </a:lnTo>
                  <a:lnTo>
                    <a:pt x="6355207" y="0"/>
                  </a:lnTo>
                  <a:lnTo>
                    <a:pt x="7330440" y="0"/>
                  </a:lnTo>
                  <a:lnTo>
                    <a:pt x="7472680" y="0"/>
                  </a:lnTo>
                  <a:lnTo>
                    <a:pt x="8062087" y="0"/>
                  </a:lnTo>
                  <a:lnTo>
                    <a:pt x="8082280" y="0"/>
                  </a:lnTo>
                  <a:lnTo>
                    <a:pt x="8204327" y="0"/>
                  </a:lnTo>
                  <a:lnTo>
                    <a:pt x="8224520" y="0"/>
                  </a:lnTo>
                  <a:lnTo>
                    <a:pt x="8813927" y="0"/>
                  </a:lnTo>
                  <a:lnTo>
                    <a:pt x="8956167" y="0"/>
                  </a:lnTo>
                  <a:lnTo>
                    <a:pt x="9931400" y="0"/>
                  </a:lnTo>
                  <a:lnTo>
                    <a:pt x="10663047" y="0"/>
                  </a:lnTo>
                  <a:lnTo>
                    <a:pt x="10683240" y="0"/>
                  </a:lnTo>
                  <a:lnTo>
                    <a:pt x="11414887" y="0"/>
                  </a:lnTo>
                  <a:lnTo>
                    <a:pt x="12192000" y="777113"/>
                  </a:lnTo>
                  <a:lnTo>
                    <a:pt x="11414887" y="1554226"/>
                  </a:lnTo>
                  <a:lnTo>
                    <a:pt x="10683240" y="1554226"/>
                  </a:lnTo>
                  <a:lnTo>
                    <a:pt x="10663047" y="1554226"/>
                  </a:lnTo>
                  <a:lnTo>
                    <a:pt x="9931400" y="1554226"/>
                  </a:lnTo>
                  <a:lnTo>
                    <a:pt x="8956167" y="1554226"/>
                  </a:lnTo>
                  <a:lnTo>
                    <a:pt x="8813927" y="1554226"/>
                  </a:lnTo>
                  <a:lnTo>
                    <a:pt x="8224520" y="1554226"/>
                  </a:lnTo>
                  <a:lnTo>
                    <a:pt x="8204326" y="1554226"/>
                  </a:lnTo>
                  <a:lnTo>
                    <a:pt x="8082280" y="1554226"/>
                  </a:lnTo>
                  <a:lnTo>
                    <a:pt x="8062087" y="1554226"/>
                  </a:lnTo>
                  <a:lnTo>
                    <a:pt x="7472680" y="1554226"/>
                  </a:lnTo>
                  <a:lnTo>
                    <a:pt x="7330440" y="1554226"/>
                  </a:lnTo>
                  <a:lnTo>
                    <a:pt x="6355207" y="1554226"/>
                  </a:lnTo>
                  <a:lnTo>
                    <a:pt x="5623560" y="1554226"/>
                  </a:lnTo>
                  <a:lnTo>
                    <a:pt x="5603367" y="1554226"/>
                  </a:lnTo>
                  <a:lnTo>
                    <a:pt x="5059680" y="1554226"/>
                  </a:lnTo>
                  <a:lnTo>
                    <a:pt x="4871720" y="1554226"/>
                  </a:lnTo>
                  <a:lnTo>
                    <a:pt x="2600960" y="1554226"/>
                  </a:lnTo>
                  <a:lnTo>
                    <a:pt x="2458720" y="1554226"/>
                  </a:lnTo>
                  <a:lnTo>
                    <a:pt x="0" y="1554226"/>
                  </a:lnTo>
                  <a:close/>
                </a:path>
              </a:pathLst>
            </a:custGeom>
            <a:solidFill>
              <a:srgbClr val="DDDDDD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0" y="519746"/>
            <a:ext cx="936307" cy="1165718"/>
            <a:chOff x="0" y="0"/>
            <a:chExt cx="1248410" cy="155429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48410" cy="1554353"/>
            </a:xfrm>
            <a:custGeom>
              <a:avLst/>
              <a:gdLst/>
              <a:ahLst/>
              <a:cxnLst/>
              <a:rect r="r" b="b" t="t" l="l"/>
              <a:pathLst>
                <a:path h="1554353" w="1248410">
                  <a:moveTo>
                    <a:pt x="0" y="0"/>
                  </a:moveTo>
                  <a:lnTo>
                    <a:pt x="471297" y="0"/>
                  </a:lnTo>
                  <a:lnTo>
                    <a:pt x="1248410" y="777113"/>
                  </a:lnTo>
                  <a:lnTo>
                    <a:pt x="471297" y="1554353"/>
                  </a:lnTo>
                  <a:lnTo>
                    <a:pt x="0" y="1554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4497219" y="4045505"/>
            <a:ext cx="844366" cy="1025168"/>
          </a:xfrm>
          <a:custGeom>
            <a:avLst/>
            <a:gdLst/>
            <a:ahLst/>
            <a:cxnLst/>
            <a:rect r="r" b="b" t="t" l="l"/>
            <a:pathLst>
              <a:path h="1025168" w="844366">
                <a:moveTo>
                  <a:pt x="0" y="0"/>
                </a:moveTo>
                <a:lnTo>
                  <a:pt x="844366" y="0"/>
                </a:lnTo>
                <a:lnTo>
                  <a:pt x="844366" y="1025168"/>
                </a:lnTo>
                <a:lnTo>
                  <a:pt x="0" y="10251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628605" y="4045505"/>
            <a:ext cx="1030791" cy="1025168"/>
          </a:xfrm>
          <a:custGeom>
            <a:avLst/>
            <a:gdLst/>
            <a:ahLst/>
            <a:cxnLst/>
            <a:rect r="r" b="b" t="t" l="l"/>
            <a:pathLst>
              <a:path h="1025168" w="1030791">
                <a:moveTo>
                  <a:pt x="0" y="0"/>
                </a:moveTo>
                <a:lnTo>
                  <a:pt x="1030790" y="0"/>
                </a:lnTo>
                <a:lnTo>
                  <a:pt x="1030790" y="1025168"/>
                </a:lnTo>
                <a:lnTo>
                  <a:pt x="0" y="10251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856015" y="4045505"/>
            <a:ext cx="1025168" cy="1025168"/>
          </a:xfrm>
          <a:custGeom>
            <a:avLst/>
            <a:gdLst/>
            <a:ahLst/>
            <a:cxnLst/>
            <a:rect r="r" b="b" t="t" l="l"/>
            <a:pathLst>
              <a:path h="1025168" w="1025168">
                <a:moveTo>
                  <a:pt x="0" y="0"/>
                </a:moveTo>
                <a:lnTo>
                  <a:pt x="1025169" y="0"/>
                </a:lnTo>
                <a:lnTo>
                  <a:pt x="1025169" y="1025168"/>
                </a:lnTo>
                <a:lnTo>
                  <a:pt x="0" y="10251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238331" y="5599407"/>
            <a:ext cx="426054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true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Overall performance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38331" y="6123372"/>
            <a:ext cx="4260540" cy="246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18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Despite the challenges, the company's overall performance is still excellent. Both sales and market share have achieved double - growth, and product quality and customer satisfaction also remain at a high level.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789134" y="5599407"/>
            <a:ext cx="426054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true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Full contribution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789134" y="6123372"/>
            <a:ext cx="4260540" cy="246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18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All employees have shown a high sense of responsibility and professionalism in the face of challenges, actively participated in all aspects of the company's work, and made hard efforts for the company's development.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013732" y="5599407"/>
            <a:ext cx="426054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true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Work efficiency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013732" y="6123372"/>
            <a:ext cx="4260540" cy="2053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18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By introducing new project - management tools and optimizing work processes, our work efficiency has been significantly improved. The average project - delivery time has been shortened by 10%.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00" y="754942"/>
            <a:ext cx="6375082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true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Challenges Faced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DAHApxqMZVk</dc:identifier>
  <dcterms:modified xsi:type="dcterms:W3CDTF">2011-08-01T06:04:30Z</dcterms:modified>
  <cp:revision>1</cp:revision>
</cp:coreProperties>
</file>